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8"/>
    <p:restoredTop sz="85170"/>
  </p:normalViewPr>
  <p:slideViewPr>
    <p:cSldViewPr snapToGrid="0" snapToObjects="1">
      <p:cViewPr varScale="1">
        <p:scale>
          <a:sx n="108" d="100"/>
          <a:sy n="108" d="100"/>
        </p:scale>
        <p:origin x="4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hyperlink" Target="https://github.com/FreddyR424/Capstone-Project-SpaceX/blob/master/jupyter-labs-spacex-data-collection-api(1).ipynb" TargetMode="External"/><Relationship Id="rId5" Type="http://schemas.openxmlformats.org/officeDocument/2006/relationships/image" Target="../media/image31.svg"/><Relationship Id="rId4" Type="http://schemas.openxmlformats.org/officeDocument/2006/relationships/image" Target="../media/image30.png"/></Relationships>
</file>

<file path=ppt/diagrams/_rels/data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svg"/><Relationship Id="rId7" Type="http://schemas.openxmlformats.org/officeDocument/2006/relationships/image" Target="../media/image43.svg"/><Relationship Id="rId2" Type="http://schemas.openxmlformats.org/officeDocument/2006/relationships/image" Target="../media/image16.png"/><Relationship Id="rId1" Type="http://schemas.openxmlformats.org/officeDocument/2006/relationships/hyperlink" Target="https://github.com/chuksoo/IBM-Data-Science-Capstone-SpaceX/blob/main/app.py" TargetMode="Externa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5" Type="http://schemas.openxmlformats.org/officeDocument/2006/relationships/hyperlink" Target="https://github.com/FreddyR424/Capstone-Project-SpaceX/blob/master/jupyter-labs-spacex-data-collection-api(1).ipynb" TargetMode="External"/><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40.png"/><Relationship Id="rId7" Type="http://schemas.openxmlformats.org/officeDocument/2006/relationships/image" Target="../media/image3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hyperlink" Target="https://github.com/chuksoo/IBM-Data-Science-Capstone-SpaceX/blob/main/app.py"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30BCCD-D015-4034-9877-107B6E5403E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8F3462-CCBE-482D-9A19-2474A3852981}">
      <dgm:prSet/>
      <dgm:spPr/>
      <dgm:t>
        <a:bodyPr/>
        <a:lstStyle/>
        <a:p>
          <a:r>
            <a:rPr lang="en-US"/>
            <a:t>Executive Summary</a:t>
          </a:r>
        </a:p>
      </dgm:t>
    </dgm:pt>
    <dgm:pt modelId="{379460AE-2881-4630-94AB-7D52D076CA8A}" type="parTrans" cxnId="{49D94345-6BD3-420C-9D67-5218A384338E}">
      <dgm:prSet/>
      <dgm:spPr/>
      <dgm:t>
        <a:bodyPr/>
        <a:lstStyle/>
        <a:p>
          <a:endParaRPr lang="en-US"/>
        </a:p>
      </dgm:t>
    </dgm:pt>
    <dgm:pt modelId="{0D7FFECF-E0D1-4027-91C0-CAEEE397F8EA}" type="sibTrans" cxnId="{49D94345-6BD3-420C-9D67-5218A384338E}">
      <dgm:prSet/>
      <dgm:spPr/>
      <dgm:t>
        <a:bodyPr/>
        <a:lstStyle/>
        <a:p>
          <a:endParaRPr lang="en-US"/>
        </a:p>
      </dgm:t>
    </dgm:pt>
    <dgm:pt modelId="{C84969AA-5EB1-43B0-82C5-5A03BFCF3514}">
      <dgm:prSet/>
      <dgm:spPr/>
      <dgm:t>
        <a:bodyPr/>
        <a:lstStyle/>
        <a:p>
          <a:r>
            <a:rPr lang="en-US"/>
            <a:t>Introduction</a:t>
          </a:r>
        </a:p>
      </dgm:t>
    </dgm:pt>
    <dgm:pt modelId="{59AE1D06-AE7D-4A8C-8BEC-D6636F2FE153}" type="parTrans" cxnId="{8A36BA75-1527-4E20-BDF6-34D2C04A1985}">
      <dgm:prSet/>
      <dgm:spPr/>
      <dgm:t>
        <a:bodyPr/>
        <a:lstStyle/>
        <a:p>
          <a:endParaRPr lang="en-US"/>
        </a:p>
      </dgm:t>
    </dgm:pt>
    <dgm:pt modelId="{0EBC0C6F-B883-45C8-AAB7-DAFFFCE189FC}" type="sibTrans" cxnId="{8A36BA75-1527-4E20-BDF6-34D2C04A1985}">
      <dgm:prSet/>
      <dgm:spPr/>
      <dgm:t>
        <a:bodyPr/>
        <a:lstStyle/>
        <a:p>
          <a:endParaRPr lang="en-US"/>
        </a:p>
      </dgm:t>
    </dgm:pt>
    <dgm:pt modelId="{83F05ADB-421A-4CC9-BFD7-E2BFB0EC6656}">
      <dgm:prSet/>
      <dgm:spPr/>
      <dgm:t>
        <a:bodyPr/>
        <a:lstStyle/>
        <a:p>
          <a:r>
            <a:rPr lang="en-US"/>
            <a:t>Methodology</a:t>
          </a:r>
        </a:p>
      </dgm:t>
    </dgm:pt>
    <dgm:pt modelId="{434A771C-A6E8-4AF2-BDC1-69CB077634C9}" type="parTrans" cxnId="{19B15446-077E-4E3A-9339-82B0DD911E78}">
      <dgm:prSet/>
      <dgm:spPr/>
      <dgm:t>
        <a:bodyPr/>
        <a:lstStyle/>
        <a:p>
          <a:endParaRPr lang="en-US"/>
        </a:p>
      </dgm:t>
    </dgm:pt>
    <dgm:pt modelId="{DBBCF77A-A57C-4417-9110-544306EE84BC}" type="sibTrans" cxnId="{19B15446-077E-4E3A-9339-82B0DD911E78}">
      <dgm:prSet/>
      <dgm:spPr/>
      <dgm:t>
        <a:bodyPr/>
        <a:lstStyle/>
        <a:p>
          <a:endParaRPr lang="en-US"/>
        </a:p>
      </dgm:t>
    </dgm:pt>
    <dgm:pt modelId="{7E456E60-9468-4D6E-987F-2D4022B7742B}">
      <dgm:prSet/>
      <dgm:spPr/>
      <dgm:t>
        <a:bodyPr/>
        <a:lstStyle/>
        <a:p>
          <a:r>
            <a:rPr lang="en-US"/>
            <a:t>Results</a:t>
          </a:r>
        </a:p>
      </dgm:t>
    </dgm:pt>
    <dgm:pt modelId="{6595155A-03C5-4F63-A147-DADD5E868DF4}" type="parTrans" cxnId="{74250AF8-05CB-4D2B-897C-240FAF3E9AF4}">
      <dgm:prSet/>
      <dgm:spPr/>
      <dgm:t>
        <a:bodyPr/>
        <a:lstStyle/>
        <a:p>
          <a:endParaRPr lang="en-US"/>
        </a:p>
      </dgm:t>
    </dgm:pt>
    <dgm:pt modelId="{1BAC15B8-AE44-45E1-915F-CA5126837C74}" type="sibTrans" cxnId="{74250AF8-05CB-4D2B-897C-240FAF3E9AF4}">
      <dgm:prSet/>
      <dgm:spPr/>
      <dgm:t>
        <a:bodyPr/>
        <a:lstStyle/>
        <a:p>
          <a:endParaRPr lang="en-US"/>
        </a:p>
      </dgm:t>
    </dgm:pt>
    <dgm:pt modelId="{3C103E45-B787-47CA-B751-594BF43A9AE3}">
      <dgm:prSet/>
      <dgm:spPr/>
      <dgm:t>
        <a:bodyPr/>
        <a:lstStyle/>
        <a:p>
          <a:r>
            <a:rPr lang="en-US"/>
            <a:t>Conclusion</a:t>
          </a:r>
        </a:p>
      </dgm:t>
    </dgm:pt>
    <dgm:pt modelId="{01C56797-E537-472C-9BA2-91E5CBFF2070}" type="parTrans" cxnId="{5B0FA248-B853-4C7C-8D6C-F0759092F3AB}">
      <dgm:prSet/>
      <dgm:spPr/>
      <dgm:t>
        <a:bodyPr/>
        <a:lstStyle/>
        <a:p>
          <a:endParaRPr lang="en-US"/>
        </a:p>
      </dgm:t>
    </dgm:pt>
    <dgm:pt modelId="{10FD9FD1-EE0F-4F64-9DB0-5B8630385FD7}" type="sibTrans" cxnId="{5B0FA248-B853-4C7C-8D6C-F0759092F3AB}">
      <dgm:prSet/>
      <dgm:spPr/>
      <dgm:t>
        <a:bodyPr/>
        <a:lstStyle/>
        <a:p>
          <a:endParaRPr lang="en-US"/>
        </a:p>
      </dgm:t>
    </dgm:pt>
    <dgm:pt modelId="{FE82482A-B6C5-4F0C-A630-DB4E6CDEB9C1}">
      <dgm:prSet/>
      <dgm:spPr/>
      <dgm:t>
        <a:bodyPr/>
        <a:lstStyle/>
        <a:p>
          <a:r>
            <a:rPr lang="en-US"/>
            <a:t>Appendix</a:t>
          </a:r>
        </a:p>
      </dgm:t>
    </dgm:pt>
    <dgm:pt modelId="{975B9564-3415-473D-A39C-A51BBD207596}" type="parTrans" cxnId="{006A9272-9177-48F8-AEAD-8A7BAF723A89}">
      <dgm:prSet/>
      <dgm:spPr/>
      <dgm:t>
        <a:bodyPr/>
        <a:lstStyle/>
        <a:p>
          <a:endParaRPr lang="en-US"/>
        </a:p>
      </dgm:t>
    </dgm:pt>
    <dgm:pt modelId="{08E31D09-15F9-4D62-BA15-82E7B1B0336B}" type="sibTrans" cxnId="{006A9272-9177-48F8-AEAD-8A7BAF723A89}">
      <dgm:prSet/>
      <dgm:spPr/>
      <dgm:t>
        <a:bodyPr/>
        <a:lstStyle/>
        <a:p>
          <a:endParaRPr lang="en-US"/>
        </a:p>
      </dgm:t>
    </dgm:pt>
    <dgm:pt modelId="{2F05E247-CB3F-4977-8DEC-0F73B6106FE7}" type="pres">
      <dgm:prSet presAssocID="{7A30BCCD-D015-4034-9877-107B6E5403E7}" presName="root" presStyleCnt="0">
        <dgm:presLayoutVars>
          <dgm:dir/>
          <dgm:resizeHandles val="exact"/>
        </dgm:presLayoutVars>
      </dgm:prSet>
      <dgm:spPr/>
    </dgm:pt>
    <dgm:pt modelId="{F6A3FC33-54A5-4F83-A50E-4F8684EF90BC}" type="pres">
      <dgm:prSet presAssocID="{008F3462-CCBE-482D-9A19-2474A3852981}" presName="compNode" presStyleCnt="0"/>
      <dgm:spPr/>
    </dgm:pt>
    <dgm:pt modelId="{CD6435A6-999D-441E-9DAB-1DB826E8D2AB}" type="pres">
      <dgm:prSet presAssocID="{008F3462-CCBE-482D-9A19-2474A385298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BF0FDD1A-C808-4D81-9EAA-6C3FF778DCB9}" type="pres">
      <dgm:prSet presAssocID="{008F3462-CCBE-482D-9A19-2474A3852981}" presName="spaceRect" presStyleCnt="0"/>
      <dgm:spPr/>
    </dgm:pt>
    <dgm:pt modelId="{AE4126E0-A070-4FC1-8CC3-E492B1956F05}" type="pres">
      <dgm:prSet presAssocID="{008F3462-CCBE-482D-9A19-2474A3852981}" presName="textRect" presStyleLbl="revTx" presStyleIdx="0" presStyleCnt="6">
        <dgm:presLayoutVars>
          <dgm:chMax val="1"/>
          <dgm:chPref val="1"/>
        </dgm:presLayoutVars>
      </dgm:prSet>
      <dgm:spPr/>
    </dgm:pt>
    <dgm:pt modelId="{C6B773D3-0768-4A33-9D27-B01C791148B8}" type="pres">
      <dgm:prSet presAssocID="{0D7FFECF-E0D1-4027-91C0-CAEEE397F8EA}" presName="sibTrans" presStyleCnt="0"/>
      <dgm:spPr/>
    </dgm:pt>
    <dgm:pt modelId="{95E7D3E1-D35B-467A-A894-EA2CE0593E29}" type="pres">
      <dgm:prSet presAssocID="{C84969AA-5EB1-43B0-82C5-5A03BFCF3514}" presName="compNode" presStyleCnt="0"/>
      <dgm:spPr/>
    </dgm:pt>
    <dgm:pt modelId="{D621F2A6-65DF-4AA8-84BA-370C108C1F7F}" type="pres">
      <dgm:prSet presAssocID="{C84969AA-5EB1-43B0-82C5-5A03BFCF351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82773C15-5B62-4982-AFD7-1A6A7F4D6FC9}" type="pres">
      <dgm:prSet presAssocID="{C84969AA-5EB1-43B0-82C5-5A03BFCF3514}" presName="spaceRect" presStyleCnt="0"/>
      <dgm:spPr/>
    </dgm:pt>
    <dgm:pt modelId="{C6AA3C1A-6439-48BC-A5D4-BCB0E6D02E7E}" type="pres">
      <dgm:prSet presAssocID="{C84969AA-5EB1-43B0-82C5-5A03BFCF3514}" presName="textRect" presStyleLbl="revTx" presStyleIdx="1" presStyleCnt="6">
        <dgm:presLayoutVars>
          <dgm:chMax val="1"/>
          <dgm:chPref val="1"/>
        </dgm:presLayoutVars>
      </dgm:prSet>
      <dgm:spPr/>
    </dgm:pt>
    <dgm:pt modelId="{49BDE3D4-0A78-46A7-BEAB-91262DA468AB}" type="pres">
      <dgm:prSet presAssocID="{0EBC0C6F-B883-45C8-AAB7-DAFFFCE189FC}" presName="sibTrans" presStyleCnt="0"/>
      <dgm:spPr/>
    </dgm:pt>
    <dgm:pt modelId="{222477A0-A51C-4A5F-A023-B975C93C8202}" type="pres">
      <dgm:prSet presAssocID="{83F05ADB-421A-4CC9-BFD7-E2BFB0EC6656}" presName="compNode" presStyleCnt="0"/>
      <dgm:spPr/>
    </dgm:pt>
    <dgm:pt modelId="{74F21663-A8F1-4864-B230-C4B3D314678E}" type="pres">
      <dgm:prSet presAssocID="{83F05ADB-421A-4CC9-BFD7-E2BFB0EC665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FD86DD53-8117-4183-AB9B-3B7F9D99DAEF}" type="pres">
      <dgm:prSet presAssocID="{83F05ADB-421A-4CC9-BFD7-E2BFB0EC6656}" presName="spaceRect" presStyleCnt="0"/>
      <dgm:spPr/>
    </dgm:pt>
    <dgm:pt modelId="{47AFB2A8-E2B2-4CB1-ACDF-AEFFB96F787F}" type="pres">
      <dgm:prSet presAssocID="{83F05ADB-421A-4CC9-BFD7-E2BFB0EC6656}" presName="textRect" presStyleLbl="revTx" presStyleIdx="2" presStyleCnt="6">
        <dgm:presLayoutVars>
          <dgm:chMax val="1"/>
          <dgm:chPref val="1"/>
        </dgm:presLayoutVars>
      </dgm:prSet>
      <dgm:spPr/>
    </dgm:pt>
    <dgm:pt modelId="{7A903D50-4D8A-41AD-ABB1-6F02AA8AFDAC}" type="pres">
      <dgm:prSet presAssocID="{DBBCF77A-A57C-4417-9110-544306EE84BC}" presName="sibTrans" presStyleCnt="0"/>
      <dgm:spPr/>
    </dgm:pt>
    <dgm:pt modelId="{F97B2F3F-4A55-48A0-B93A-EECC1BD66168}" type="pres">
      <dgm:prSet presAssocID="{7E456E60-9468-4D6E-987F-2D4022B7742B}" presName="compNode" presStyleCnt="0"/>
      <dgm:spPr/>
    </dgm:pt>
    <dgm:pt modelId="{B0DAB580-970F-42BC-9FA6-3E031B993791}" type="pres">
      <dgm:prSet presAssocID="{7E456E60-9468-4D6E-987F-2D4022B7742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45D1D8AE-6119-43B9-9C62-894B9CF3F861}" type="pres">
      <dgm:prSet presAssocID="{7E456E60-9468-4D6E-987F-2D4022B7742B}" presName="spaceRect" presStyleCnt="0"/>
      <dgm:spPr/>
    </dgm:pt>
    <dgm:pt modelId="{23A52DEB-8BF7-438A-8C79-58A14835B5C7}" type="pres">
      <dgm:prSet presAssocID="{7E456E60-9468-4D6E-987F-2D4022B7742B}" presName="textRect" presStyleLbl="revTx" presStyleIdx="3" presStyleCnt="6">
        <dgm:presLayoutVars>
          <dgm:chMax val="1"/>
          <dgm:chPref val="1"/>
        </dgm:presLayoutVars>
      </dgm:prSet>
      <dgm:spPr/>
    </dgm:pt>
    <dgm:pt modelId="{709CAE25-8075-4995-9993-AD105BEEE300}" type="pres">
      <dgm:prSet presAssocID="{1BAC15B8-AE44-45E1-915F-CA5126837C74}" presName="sibTrans" presStyleCnt="0"/>
      <dgm:spPr/>
    </dgm:pt>
    <dgm:pt modelId="{E02204CF-ED28-4D4D-87C2-7C395358A5FF}" type="pres">
      <dgm:prSet presAssocID="{3C103E45-B787-47CA-B751-594BF43A9AE3}" presName="compNode" presStyleCnt="0"/>
      <dgm:spPr/>
    </dgm:pt>
    <dgm:pt modelId="{E351E188-B815-4E98-ACB0-E26F1E1D71F6}" type="pres">
      <dgm:prSet presAssocID="{3C103E45-B787-47CA-B751-594BF43A9AE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FC1F5086-2080-4BA6-8528-5EA95E085418}" type="pres">
      <dgm:prSet presAssocID="{3C103E45-B787-47CA-B751-594BF43A9AE3}" presName="spaceRect" presStyleCnt="0"/>
      <dgm:spPr/>
    </dgm:pt>
    <dgm:pt modelId="{8764DF44-F847-4266-B9CE-50479CEF60C8}" type="pres">
      <dgm:prSet presAssocID="{3C103E45-B787-47CA-B751-594BF43A9AE3}" presName="textRect" presStyleLbl="revTx" presStyleIdx="4" presStyleCnt="6">
        <dgm:presLayoutVars>
          <dgm:chMax val="1"/>
          <dgm:chPref val="1"/>
        </dgm:presLayoutVars>
      </dgm:prSet>
      <dgm:spPr/>
    </dgm:pt>
    <dgm:pt modelId="{0C198171-258E-4362-85EF-E79587016DE5}" type="pres">
      <dgm:prSet presAssocID="{10FD9FD1-EE0F-4F64-9DB0-5B8630385FD7}" presName="sibTrans" presStyleCnt="0"/>
      <dgm:spPr/>
    </dgm:pt>
    <dgm:pt modelId="{69184F9C-A062-4B6C-A7D2-3FC2A881B2D4}" type="pres">
      <dgm:prSet presAssocID="{FE82482A-B6C5-4F0C-A630-DB4E6CDEB9C1}" presName="compNode" presStyleCnt="0"/>
      <dgm:spPr/>
    </dgm:pt>
    <dgm:pt modelId="{76637B23-B448-4B23-8291-B6C7699C7035}" type="pres">
      <dgm:prSet presAssocID="{FE82482A-B6C5-4F0C-A630-DB4E6CDEB9C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300B175E-A92F-481B-A530-91191BBC73F4}" type="pres">
      <dgm:prSet presAssocID="{FE82482A-B6C5-4F0C-A630-DB4E6CDEB9C1}" presName="spaceRect" presStyleCnt="0"/>
      <dgm:spPr/>
    </dgm:pt>
    <dgm:pt modelId="{96797BBD-99A8-4B60-935E-64EB183B8D00}" type="pres">
      <dgm:prSet presAssocID="{FE82482A-B6C5-4F0C-A630-DB4E6CDEB9C1}" presName="textRect" presStyleLbl="revTx" presStyleIdx="5" presStyleCnt="6">
        <dgm:presLayoutVars>
          <dgm:chMax val="1"/>
          <dgm:chPref val="1"/>
        </dgm:presLayoutVars>
      </dgm:prSet>
      <dgm:spPr/>
    </dgm:pt>
  </dgm:ptLst>
  <dgm:cxnLst>
    <dgm:cxn modelId="{E096AE18-A62C-4235-A541-05E79E268142}" type="presOf" srcId="{7A30BCCD-D015-4034-9877-107B6E5403E7}" destId="{2F05E247-CB3F-4977-8DEC-0F73B6106FE7}" srcOrd="0" destOrd="0" presId="urn:microsoft.com/office/officeart/2018/2/layout/IconLabelList"/>
    <dgm:cxn modelId="{49D94345-6BD3-420C-9D67-5218A384338E}" srcId="{7A30BCCD-D015-4034-9877-107B6E5403E7}" destId="{008F3462-CCBE-482D-9A19-2474A3852981}" srcOrd="0" destOrd="0" parTransId="{379460AE-2881-4630-94AB-7D52D076CA8A}" sibTransId="{0D7FFECF-E0D1-4027-91C0-CAEEE397F8EA}"/>
    <dgm:cxn modelId="{19B15446-077E-4E3A-9339-82B0DD911E78}" srcId="{7A30BCCD-D015-4034-9877-107B6E5403E7}" destId="{83F05ADB-421A-4CC9-BFD7-E2BFB0EC6656}" srcOrd="2" destOrd="0" parTransId="{434A771C-A6E8-4AF2-BDC1-69CB077634C9}" sibTransId="{DBBCF77A-A57C-4417-9110-544306EE84BC}"/>
    <dgm:cxn modelId="{5B0FA248-B853-4C7C-8D6C-F0759092F3AB}" srcId="{7A30BCCD-D015-4034-9877-107B6E5403E7}" destId="{3C103E45-B787-47CA-B751-594BF43A9AE3}" srcOrd="4" destOrd="0" parTransId="{01C56797-E537-472C-9BA2-91E5CBFF2070}" sibTransId="{10FD9FD1-EE0F-4F64-9DB0-5B8630385FD7}"/>
    <dgm:cxn modelId="{006A9272-9177-48F8-AEAD-8A7BAF723A89}" srcId="{7A30BCCD-D015-4034-9877-107B6E5403E7}" destId="{FE82482A-B6C5-4F0C-A630-DB4E6CDEB9C1}" srcOrd="5" destOrd="0" parTransId="{975B9564-3415-473D-A39C-A51BBD207596}" sibTransId="{08E31D09-15F9-4D62-BA15-82E7B1B0336B}"/>
    <dgm:cxn modelId="{8A36BA75-1527-4E20-BDF6-34D2C04A1985}" srcId="{7A30BCCD-D015-4034-9877-107B6E5403E7}" destId="{C84969AA-5EB1-43B0-82C5-5A03BFCF3514}" srcOrd="1" destOrd="0" parTransId="{59AE1D06-AE7D-4A8C-8BEC-D6636F2FE153}" sibTransId="{0EBC0C6F-B883-45C8-AAB7-DAFFFCE189FC}"/>
    <dgm:cxn modelId="{4F6E3989-30F1-486A-B4A5-57AA657E0492}" type="presOf" srcId="{FE82482A-B6C5-4F0C-A630-DB4E6CDEB9C1}" destId="{96797BBD-99A8-4B60-935E-64EB183B8D00}" srcOrd="0" destOrd="0" presId="urn:microsoft.com/office/officeart/2018/2/layout/IconLabelList"/>
    <dgm:cxn modelId="{4414DBA5-C136-4625-8E88-F0DE5DF84F02}" type="presOf" srcId="{C84969AA-5EB1-43B0-82C5-5A03BFCF3514}" destId="{C6AA3C1A-6439-48BC-A5D4-BCB0E6D02E7E}" srcOrd="0" destOrd="0" presId="urn:microsoft.com/office/officeart/2018/2/layout/IconLabelList"/>
    <dgm:cxn modelId="{49961DAA-E1B5-4D54-8472-A64819AA6DFB}" type="presOf" srcId="{3C103E45-B787-47CA-B751-594BF43A9AE3}" destId="{8764DF44-F847-4266-B9CE-50479CEF60C8}" srcOrd="0" destOrd="0" presId="urn:microsoft.com/office/officeart/2018/2/layout/IconLabelList"/>
    <dgm:cxn modelId="{83015AC3-7529-49E5-8368-D92AB225C3A9}" type="presOf" srcId="{008F3462-CCBE-482D-9A19-2474A3852981}" destId="{AE4126E0-A070-4FC1-8CC3-E492B1956F05}" srcOrd="0" destOrd="0" presId="urn:microsoft.com/office/officeart/2018/2/layout/IconLabelList"/>
    <dgm:cxn modelId="{A8B1CCE5-CD0A-4DC0-8A3B-DE3B2BD58093}" type="presOf" srcId="{7E456E60-9468-4D6E-987F-2D4022B7742B}" destId="{23A52DEB-8BF7-438A-8C79-58A14835B5C7}" srcOrd="0" destOrd="0" presId="urn:microsoft.com/office/officeart/2018/2/layout/IconLabelList"/>
    <dgm:cxn modelId="{74250AF8-05CB-4D2B-897C-240FAF3E9AF4}" srcId="{7A30BCCD-D015-4034-9877-107B6E5403E7}" destId="{7E456E60-9468-4D6E-987F-2D4022B7742B}" srcOrd="3" destOrd="0" parTransId="{6595155A-03C5-4F63-A147-DADD5E868DF4}" sibTransId="{1BAC15B8-AE44-45E1-915F-CA5126837C74}"/>
    <dgm:cxn modelId="{68FB55FF-643D-427F-8D03-28425840F43A}" type="presOf" srcId="{83F05ADB-421A-4CC9-BFD7-E2BFB0EC6656}" destId="{47AFB2A8-E2B2-4CB1-ACDF-AEFFB96F787F}" srcOrd="0" destOrd="0" presId="urn:microsoft.com/office/officeart/2018/2/layout/IconLabelList"/>
    <dgm:cxn modelId="{1232F3CD-CCB0-410D-BE62-AF039E65EB01}" type="presParOf" srcId="{2F05E247-CB3F-4977-8DEC-0F73B6106FE7}" destId="{F6A3FC33-54A5-4F83-A50E-4F8684EF90BC}" srcOrd="0" destOrd="0" presId="urn:microsoft.com/office/officeart/2018/2/layout/IconLabelList"/>
    <dgm:cxn modelId="{CBAB908A-90D7-4CAC-BA50-6D3EF55DEBD6}" type="presParOf" srcId="{F6A3FC33-54A5-4F83-A50E-4F8684EF90BC}" destId="{CD6435A6-999D-441E-9DAB-1DB826E8D2AB}" srcOrd="0" destOrd="0" presId="urn:microsoft.com/office/officeart/2018/2/layout/IconLabelList"/>
    <dgm:cxn modelId="{440CFF75-46BA-47CA-B91C-0AAF12901E82}" type="presParOf" srcId="{F6A3FC33-54A5-4F83-A50E-4F8684EF90BC}" destId="{BF0FDD1A-C808-4D81-9EAA-6C3FF778DCB9}" srcOrd="1" destOrd="0" presId="urn:microsoft.com/office/officeart/2018/2/layout/IconLabelList"/>
    <dgm:cxn modelId="{5D564E63-EC42-413B-99E5-B63AF7DEAAEC}" type="presParOf" srcId="{F6A3FC33-54A5-4F83-A50E-4F8684EF90BC}" destId="{AE4126E0-A070-4FC1-8CC3-E492B1956F05}" srcOrd="2" destOrd="0" presId="urn:microsoft.com/office/officeart/2018/2/layout/IconLabelList"/>
    <dgm:cxn modelId="{F8C25CCE-D381-4850-AFCF-671CECE4910B}" type="presParOf" srcId="{2F05E247-CB3F-4977-8DEC-0F73B6106FE7}" destId="{C6B773D3-0768-4A33-9D27-B01C791148B8}" srcOrd="1" destOrd="0" presId="urn:microsoft.com/office/officeart/2018/2/layout/IconLabelList"/>
    <dgm:cxn modelId="{3CD1FC52-E42F-4881-9A70-CAB46C615620}" type="presParOf" srcId="{2F05E247-CB3F-4977-8DEC-0F73B6106FE7}" destId="{95E7D3E1-D35B-467A-A894-EA2CE0593E29}" srcOrd="2" destOrd="0" presId="urn:microsoft.com/office/officeart/2018/2/layout/IconLabelList"/>
    <dgm:cxn modelId="{C13FA2F9-21D4-4F1E-BEBC-0AC332ED1546}" type="presParOf" srcId="{95E7D3E1-D35B-467A-A894-EA2CE0593E29}" destId="{D621F2A6-65DF-4AA8-84BA-370C108C1F7F}" srcOrd="0" destOrd="0" presId="urn:microsoft.com/office/officeart/2018/2/layout/IconLabelList"/>
    <dgm:cxn modelId="{BE524A4F-32FF-41FF-934E-1D41D8F13BAC}" type="presParOf" srcId="{95E7D3E1-D35B-467A-A894-EA2CE0593E29}" destId="{82773C15-5B62-4982-AFD7-1A6A7F4D6FC9}" srcOrd="1" destOrd="0" presId="urn:microsoft.com/office/officeart/2018/2/layout/IconLabelList"/>
    <dgm:cxn modelId="{AE4D835A-1489-437F-B1C6-5BD1C36BD089}" type="presParOf" srcId="{95E7D3E1-D35B-467A-A894-EA2CE0593E29}" destId="{C6AA3C1A-6439-48BC-A5D4-BCB0E6D02E7E}" srcOrd="2" destOrd="0" presId="urn:microsoft.com/office/officeart/2018/2/layout/IconLabelList"/>
    <dgm:cxn modelId="{290CD8CE-7E74-4D20-B186-4EB0CDB9B16A}" type="presParOf" srcId="{2F05E247-CB3F-4977-8DEC-0F73B6106FE7}" destId="{49BDE3D4-0A78-46A7-BEAB-91262DA468AB}" srcOrd="3" destOrd="0" presId="urn:microsoft.com/office/officeart/2018/2/layout/IconLabelList"/>
    <dgm:cxn modelId="{77A7BBC7-672E-4420-846F-6FEEA5949B98}" type="presParOf" srcId="{2F05E247-CB3F-4977-8DEC-0F73B6106FE7}" destId="{222477A0-A51C-4A5F-A023-B975C93C8202}" srcOrd="4" destOrd="0" presId="urn:microsoft.com/office/officeart/2018/2/layout/IconLabelList"/>
    <dgm:cxn modelId="{73ABD123-B3ED-433B-A060-C744E119307B}" type="presParOf" srcId="{222477A0-A51C-4A5F-A023-B975C93C8202}" destId="{74F21663-A8F1-4864-B230-C4B3D314678E}" srcOrd="0" destOrd="0" presId="urn:microsoft.com/office/officeart/2018/2/layout/IconLabelList"/>
    <dgm:cxn modelId="{67674568-5285-4100-9C54-F58960E3B41E}" type="presParOf" srcId="{222477A0-A51C-4A5F-A023-B975C93C8202}" destId="{FD86DD53-8117-4183-AB9B-3B7F9D99DAEF}" srcOrd="1" destOrd="0" presId="urn:microsoft.com/office/officeart/2018/2/layout/IconLabelList"/>
    <dgm:cxn modelId="{17C256D2-C7A3-4F68-B1D3-FBA47C81CD4C}" type="presParOf" srcId="{222477A0-A51C-4A5F-A023-B975C93C8202}" destId="{47AFB2A8-E2B2-4CB1-ACDF-AEFFB96F787F}" srcOrd="2" destOrd="0" presId="urn:microsoft.com/office/officeart/2018/2/layout/IconLabelList"/>
    <dgm:cxn modelId="{A372551B-4C1C-4FBD-A51F-C27A04678A95}" type="presParOf" srcId="{2F05E247-CB3F-4977-8DEC-0F73B6106FE7}" destId="{7A903D50-4D8A-41AD-ABB1-6F02AA8AFDAC}" srcOrd="5" destOrd="0" presId="urn:microsoft.com/office/officeart/2018/2/layout/IconLabelList"/>
    <dgm:cxn modelId="{8149E530-6FA4-44E8-92CE-B29B1B8C8AC0}" type="presParOf" srcId="{2F05E247-CB3F-4977-8DEC-0F73B6106FE7}" destId="{F97B2F3F-4A55-48A0-B93A-EECC1BD66168}" srcOrd="6" destOrd="0" presId="urn:microsoft.com/office/officeart/2018/2/layout/IconLabelList"/>
    <dgm:cxn modelId="{E4A0EE07-789D-43DE-ABDB-0D36CD989817}" type="presParOf" srcId="{F97B2F3F-4A55-48A0-B93A-EECC1BD66168}" destId="{B0DAB580-970F-42BC-9FA6-3E031B993791}" srcOrd="0" destOrd="0" presId="urn:microsoft.com/office/officeart/2018/2/layout/IconLabelList"/>
    <dgm:cxn modelId="{89715033-E396-4A85-8EEA-D3E549F727DB}" type="presParOf" srcId="{F97B2F3F-4A55-48A0-B93A-EECC1BD66168}" destId="{45D1D8AE-6119-43B9-9C62-894B9CF3F861}" srcOrd="1" destOrd="0" presId="urn:microsoft.com/office/officeart/2018/2/layout/IconLabelList"/>
    <dgm:cxn modelId="{D5AEF9E6-0D5F-4FF2-B060-5F29E1E48F3D}" type="presParOf" srcId="{F97B2F3F-4A55-48A0-B93A-EECC1BD66168}" destId="{23A52DEB-8BF7-438A-8C79-58A14835B5C7}" srcOrd="2" destOrd="0" presId="urn:microsoft.com/office/officeart/2018/2/layout/IconLabelList"/>
    <dgm:cxn modelId="{4B765C1D-D437-4E08-A5C3-C7420CFBF011}" type="presParOf" srcId="{2F05E247-CB3F-4977-8DEC-0F73B6106FE7}" destId="{709CAE25-8075-4995-9993-AD105BEEE300}" srcOrd="7" destOrd="0" presId="urn:microsoft.com/office/officeart/2018/2/layout/IconLabelList"/>
    <dgm:cxn modelId="{075F91CE-AF0A-4BF4-ABC0-54F19C9F7580}" type="presParOf" srcId="{2F05E247-CB3F-4977-8DEC-0F73B6106FE7}" destId="{E02204CF-ED28-4D4D-87C2-7C395358A5FF}" srcOrd="8" destOrd="0" presId="urn:microsoft.com/office/officeart/2018/2/layout/IconLabelList"/>
    <dgm:cxn modelId="{55A8A41F-8205-4FC7-9C19-2B98FE6C1B29}" type="presParOf" srcId="{E02204CF-ED28-4D4D-87C2-7C395358A5FF}" destId="{E351E188-B815-4E98-ACB0-E26F1E1D71F6}" srcOrd="0" destOrd="0" presId="urn:microsoft.com/office/officeart/2018/2/layout/IconLabelList"/>
    <dgm:cxn modelId="{0FA198EE-D0AF-4292-8978-5F5F067D1B9E}" type="presParOf" srcId="{E02204CF-ED28-4D4D-87C2-7C395358A5FF}" destId="{FC1F5086-2080-4BA6-8528-5EA95E085418}" srcOrd="1" destOrd="0" presId="urn:microsoft.com/office/officeart/2018/2/layout/IconLabelList"/>
    <dgm:cxn modelId="{791282A4-959F-4E61-8181-20D28B6F3046}" type="presParOf" srcId="{E02204CF-ED28-4D4D-87C2-7C395358A5FF}" destId="{8764DF44-F847-4266-B9CE-50479CEF60C8}" srcOrd="2" destOrd="0" presId="urn:microsoft.com/office/officeart/2018/2/layout/IconLabelList"/>
    <dgm:cxn modelId="{E0E5DB8A-8F39-4ADD-9857-600EF4456764}" type="presParOf" srcId="{2F05E247-CB3F-4977-8DEC-0F73B6106FE7}" destId="{0C198171-258E-4362-85EF-E79587016DE5}" srcOrd="9" destOrd="0" presId="urn:microsoft.com/office/officeart/2018/2/layout/IconLabelList"/>
    <dgm:cxn modelId="{AF88FAAF-6A0E-4EB5-BB77-74298D5B868B}" type="presParOf" srcId="{2F05E247-CB3F-4977-8DEC-0F73B6106FE7}" destId="{69184F9C-A062-4B6C-A7D2-3FC2A881B2D4}" srcOrd="10" destOrd="0" presId="urn:microsoft.com/office/officeart/2018/2/layout/IconLabelList"/>
    <dgm:cxn modelId="{245E44A6-DC14-473D-BF43-C5A27749B464}" type="presParOf" srcId="{69184F9C-A062-4B6C-A7D2-3FC2A881B2D4}" destId="{76637B23-B448-4B23-8291-B6C7699C7035}" srcOrd="0" destOrd="0" presId="urn:microsoft.com/office/officeart/2018/2/layout/IconLabelList"/>
    <dgm:cxn modelId="{4D6C6091-9A71-4D1D-9399-129B16C22839}" type="presParOf" srcId="{69184F9C-A062-4B6C-A7D2-3FC2A881B2D4}" destId="{300B175E-A92F-481B-A530-91191BBC73F4}" srcOrd="1" destOrd="0" presId="urn:microsoft.com/office/officeart/2018/2/layout/IconLabelList"/>
    <dgm:cxn modelId="{96147B3C-0F93-4380-B867-B472641D1B54}" type="presParOf" srcId="{69184F9C-A062-4B6C-A7D2-3FC2A881B2D4}" destId="{96797BBD-99A8-4B60-935E-64EB183B8D0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286E69-8882-4428-99D5-BD10E516B9C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093DF4B-A854-45A3-B077-48D69010954B}">
      <dgm:prSet/>
      <dgm:spPr/>
      <dgm:t>
        <a:bodyPr/>
        <a:lstStyle/>
        <a:p>
          <a:pPr>
            <a:lnSpc>
              <a:spcPct val="100000"/>
            </a:lnSpc>
            <a:defRPr b="1"/>
          </a:pPr>
          <a:r>
            <a:rPr lang="en-US"/>
            <a:t>Summary of methodologies</a:t>
          </a:r>
        </a:p>
      </dgm:t>
    </dgm:pt>
    <dgm:pt modelId="{B2FDDB02-4D99-4953-9C21-B6C572744B94}" type="parTrans" cxnId="{636E1D5B-2394-4980-B11A-6C844741E080}">
      <dgm:prSet/>
      <dgm:spPr/>
      <dgm:t>
        <a:bodyPr/>
        <a:lstStyle/>
        <a:p>
          <a:endParaRPr lang="en-US"/>
        </a:p>
      </dgm:t>
    </dgm:pt>
    <dgm:pt modelId="{F95DC902-200F-41DE-8BF7-C0B5FEA46051}" type="sibTrans" cxnId="{636E1D5B-2394-4980-B11A-6C844741E080}">
      <dgm:prSet/>
      <dgm:spPr/>
      <dgm:t>
        <a:bodyPr/>
        <a:lstStyle/>
        <a:p>
          <a:endParaRPr lang="en-US"/>
        </a:p>
      </dgm:t>
    </dgm:pt>
    <dgm:pt modelId="{92D1066A-F2F3-42FB-9A53-A45CA61FF2C2}">
      <dgm:prSet/>
      <dgm:spPr/>
      <dgm:t>
        <a:bodyPr/>
        <a:lstStyle/>
        <a:p>
          <a:pPr>
            <a:lnSpc>
              <a:spcPct val="100000"/>
            </a:lnSpc>
          </a:pPr>
          <a:r>
            <a:rPr lang="en-US"/>
            <a:t>Data Collection</a:t>
          </a:r>
        </a:p>
      </dgm:t>
    </dgm:pt>
    <dgm:pt modelId="{0563EA57-68C4-497E-B5DC-8C90BD0DD0A4}" type="parTrans" cxnId="{8386D93A-DFBC-40AC-89B9-493554469C48}">
      <dgm:prSet/>
      <dgm:spPr/>
      <dgm:t>
        <a:bodyPr/>
        <a:lstStyle/>
        <a:p>
          <a:endParaRPr lang="en-US"/>
        </a:p>
      </dgm:t>
    </dgm:pt>
    <dgm:pt modelId="{9C7EA03F-7A01-4E3C-8BFF-15702AF5E26D}" type="sibTrans" cxnId="{8386D93A-DFBC-40AC-89B9-493554469C48}">
      <dgm:prSet/>
      <dgm:spPr/>
      <dgm:t>
        <a:bodyPr/>
        <a:lstStyle/>
        <a:p>
          <a:endParaRPr lang="en-US"/>
        </a:p>
      </dgm:t>
    </dgm:pt>
    <dgm:pt modelId="{69CBD96E-96B4-4E00-A91A-852D283D46C9}">
      <dgm:prSet/>
      <dgm:spPr/>
      <dgm:t>
        <a:bodyPr/>
        <a:lstStyle/>
        <a:p>
          <a:pPr>
            <a:lnSpc>
              <a:spcPct val="100000"/>
            </a:lnSpc>
          </a:pPr>
          <a:r>
            <a:rPr lang="en-US"/>
            <a:t>Webscraping</a:t>
          </a:r>
        </a:p>
      </dgm:t>
    </dgm:pt>
    <dgm:pt modelId="{F7759976-0B7C-4EE2-A54F-49DDE2617D8A}" type="parTrans" cxnId="{CCFE80BC-347C-40E4-BE55-56096E707AA2}">
      <dgm:prSet/>
      <dgm:spPr/>
      <dgm:t>
        <a:bodyPr/>
        <a:lstStyle/>
        <a:p>
          <a:endParaRPr lang="en-US"/>
        </a:p>
      </dgm:t>
    </dgm:pt>
    <dgm:pt modelId="{390BEEDF-9F84-46CA-96CC-677C6A6BE790}" type="sibTrans" cxnId="{CCFE80BC-347C-40E4-BE55-56096E707AA2}">
      <dgm:prSet/>
      <dgm:spPr/>
      <dgm:t>
        <a:bodyPr/>
        <a:lstStyle/>
        <a:p>
          <a:endParaRPr lang="en-US"/>
        </a:p>
      </dgm:t>
    </dgm:pt>
    <dgm:pt modelId="{C9D36229-9830-4298-B1E9-D4F45D091CAF}">
      <dgm:prSet/>
      <dgm:spPr/>
      <dgm:t>
        <a:bodyPr/>
        <a:lstStyle/>
        <a:p>
          <a:pPr>
            <a:lnSpc>
              <a:spcPct val="100000"/>
            </a:lnSpc>
          </a:pPr>
          <a:r>
            <a:rPr lang="en-US"/>
            <a:t>Data Wrangling </a:t>
          </a:r>
        </a:p>
      </dgm:t>
    </dgm:pt>
    <dgm:pt modelId="{B06DE2FF-031C-4E41-AD44-B1B9AF4F15CE}" type="parTrans" cxnId="{F9801CF0-D1BA-48B4-9E0E-22FCAEF38943}">
      <dgm:prSet/>
      <dgm:spPr/>
      <dgm:t>
        <a:bodyPr/>
        <a:lstStyle/>
        <a:p>
          <a:endParaRPr lang="en-US"/>
        </a:p>
      </dgm:t>
    </dgm:pt>
    <dgm:pt modelId="{3BE1E056-C0DE-4670-9831-407F27A45A22}" type="sibTrans" cxnId="{F9801CF0-D1BA-48B4-9E0E-22FCAEF38943}">
      <dgm:prSet/>
      <dgm:spPr/>
      <dgm:t>
        <a:bodyPr/>
        <a:lstStyle/>
        <a:p>
          <a:endParaRPr lang="en-US"/>
        </a:p>
      </dgm:t>
    </dgm:pt>
    <dgm:pt modelId="{8C2A4F5D-0A9D-4AE0-A614-24468B5F114C}">
      <dgm:prSet/>
      <dgm:spPr/>
      <dgm:t>
        <a:bodyPr/>
        <a:lstStyle/>
        <a:p>
          <a:pPr>
            <a:lnSpc>
              <a:spcPct val="100000"/>
            </a:lnSpc>
          </a:pPr>
          <a:r>
            <a:rPr lang="en-US"/>
            <a:t>EDA with SQL</a:t>
          </a:r>
        </a:p>
      </dgm:t>
    </dgm:pt>
    <dgm:pt modelId="{410D52D4-7189-4BE9-B6A1-2B6A86D5F9BA}" type="parTrans" cxnId="{150CA12F-001C-4737-A7E1-75CDEDE66CA4}">
      <dgm:prSet/>
      <dgm:spPr/>
      <dgm:t>
        <a:bodyPr/>
        <a:lstStyle/>
        <a:p>
          <a:endParaRPr lang="en-US"/>
        </a:p>
      </dgm:t>
    </dgm:pt>
    <dgm:pt modelId="{4E17A745-6BE3-4C47-A149-494C77009358}" type="sibTrans" cxnId="{150CA12F-001C-4737-A7E1-75CDEDE66CA4}">
      <dgm:prSet/>
      <dgm:spPr/>
      <dgm:t>
        <a:bodyPr/>
        <a:lstStyle/>
        <a:p>
          <a:endParaRPr lang="en-US"/>
        </a:p>
      </dgm:t>
    </dgm:pt>
    <dgm:pt modelId="{3F48F647-AA9A-4FBE-907A-66C6FE532E86}">
      <dgm:prSet/>
      <dgm:spPr/>
      <dgm:t>
        <a:bodyPr/>
        <a:lstStyle/>
        <a:p>
          <a:pPr>
            <a:lnSpc>
              <a:spcPct val="100000"/>
            </a:lnSpc>
          </a:pPr>
          <a:r>
            <a:rPr lang="en-US"/>
            <a:t>EDA with Data Visualization</a:t>
          </a:r>
        </a:p>
      </dgm:t>
    </dgm:pt>
    <dgm:pt modelId="{7F9B3F1A-FAE2-47D9-9065-CC2602A5752C}" type="parTrans" cxnId="{F89B90FD-DD5E-40C8-8460-C2BD415F6099}">
      <dgm:prSet/>
      <dgm:spPr/>
      <dgm:t>
        <a:bodyPr/>
        <a:lstStyle/>
        <a:p>
          <a:endParaRPr lang="en-US"/>
        </a:p>
      </dgm:t>
    </dgm:pt>
    <dgm:pt modelId="{35DC8CBA-43DE-46F9-BEC0-32DD8D5E4EA9}" type="sibTrans" cxnId="{F89B90FD-DD5E-40C8-8460-C2BD415F6099}">
      <dgm:prSet/>
      <dgm:spPr/>
      <dgm:t>
        <a:bodyPr/>
        <a:lstStyle/>
        <a:p>
          <a:endParaRPr lang="en-US"/>
        </a:p>
      </dgm:t>
    </dgm:pt>
    <dgm:pt modelId="{B0130785-158D-40F7-B068-81491A2ED290}">
      <dgm:prSet/>
      <dgm:spPr/>
      <dgm:t>
        <a:bodyPr/>
        <a:lstStyle/>
        <a:p>
          <a:pPr>
            <a:lnSpc>
              <a:spcPct val="100000"/>
            </a:lnSpc>
          </a:pPr>
          <a:r>
            <a:rPr lang="en-US"/>
            <a:t>Interactive Visual Analytics with Folium</a:t>
          </a:r>
        </a:p>
      </dgm:t>
    </dgm:pt>
    <dgm:pt modelId="{F1E519E6-6387-4026-9D15-4F7592455E15}" type="parTrans" cxnId="{EF396ADB-FD4B-408F-9A70-31B5D301C06D}">
      <dgm:prSet/>
      <dgm:spPr/>
      <dgm:t>
        <a:bodyPr/>
        <a:lstStyle/>
        <a:p>
          <a:endParaRPr lang="en-US"/>
        </a:p>
      </dgm:t>
    </dgm:pt>
    <dgm:pt modelId="{839C2A32-1583-4168-9709-39EB8B8D4E0F}" type="sibTrans" cxnId="{EF396ADB-FD4B-408F-9A70-31B5D301C06D}">
      <dgm:prSet/>
      <dgm:spPr/>
      <dgm:t>
        <a:bodyPr/>
        <a:lstStyle/>
        <a:p>
          <a:endParaRPr lang="en-US"/>
        </a:p>
      </dgm:t>
    </dgm:pt>
    <dgm:pt modelId="{7A11B3E2-A9FA-4DDA-9437-10B6B7645494}">
      <dgm:prSet/>
      <dgm:spPr/>
      <dgm:t>
        <a:bodyPr/>
        <a:lstStyle/>
        <a:p>
          <a:pPr>
            <a:lnSpc>
              <a:spcPct val="100000"/>
            </a:lnSpc>
          </a:pPr>
          <a:r>
            <a:rPr lang="en-US"/>
            <a:t>Predictive Analysis </a:t>
          </a:r>
        </a:p>
      </dgm:t>
    </dgm:pt>
    <dgm:pt modelId="{71D06607-3E66-4508-84E7-C71240A2481C}" type="parTrans" cxnId="{9D59A01E-3126-442E-A0A3-5161019F8399}">
      <dgm:prSet/>
      <dgm:spPr/>
      <dgm:t>
        <a:bodyPr/>
        <a:lstStyle/>
        <a:p>
          <a:endParaRPr lang="en-US"/>
        </a:p>
      </dgm:t>
    </dgm:pt>
    <dgm:pt modelId="{D6D0F6F1-4E71-4063-A284-DB985069FE37}" type="sibTrans" cxnId="{9D59A01E-3126-442E-A0A3-5161019F8399}">
      <dgm:prSet/>
      <dgm:spPr/>
      <dgm:t>
        <a:bodyPr/>
        <a:lstStyle/>
        <a:p>
          <a:endParaRPr lang="en-US"/>
        </a:p>
      </dgm:t>
    </dgm:pt>
    <dgm:pt modelId="{D3BA89E7-8949-48F0-9A36-493D1E3B5A2E}">
      <dgm:prSet/>
      <dgm:spPr/>
      <dgm:t>
        <a:bodyPr/>
        <a:lstStyle/>
        <a:p>
          <a:pPr>
            <a:lnSpc>
              <a:spcPct val="100000"/>
            </a:lnSpc>
            <a:defRPr b="1"/>
          </a:pPr>
          <a:r>
            <a:rPr lang="en-US"/>
            <a:t>Summary of all results</a:t>
          </a:r>
        </a:p>
      </dgm:t>
    </dgm:pt>
    <dgm:pt modelId="{E10DE518-5AE6-4285-87CE-A13DF724B05D}" type="parTrans" cxnId="{6296A10E-C7E4-482A-9618-34A6324A60F8}">
      <dgm:prSet/>
      <dgm:spPr/>
      <dgm:t>
        <a:bodyPr/>
        <a:lstStyle/>
        <a:p>
          <a:endParaRPr lang="en-US"/>
        </a:p>
      </dgm:t>
    </dgm:pt>
    <dgm:pt modelId="{659CB623-9B89-446E-8A29-C9BB35E3CEFD}" type="sibTrans" cxnId="{6296A10E-C7E4-482A-9618-34A6324A60F8}">
      <dgm:prSet/>
      <dgm:spPr/>
      <dgm:t>
        <a:bodyPr/>
        <a:lstStyle/>
        <a:p>
          <a:endParaRPr lang="en-US"/>
        </a:p>
      </dgm:t>
    </dgm:pt>
    <dgm:pt modelId="{84D413B1-AD18-4ED7-BC95-1BEB5EE72A49}">
      <dgm:prSet/>
      <dgm:spPr/>
      <dgm:t>
        <a:bodyPr/>
        <a:lstStyle/>
        <a:p>
          <a:pPr>
            <a:lnSpc>
              <a:spcPct val="100000"/>
            </a:lnSpc>
          </a:pPr>
          <a:r>
            <a:rPr lang="en-US"/>
            <a:t>EDA Results</a:t>
          </a:r>
        </a:p>
      </dgm:t>
    </dgm:pt>
    <dgm:pt modelId="{257E06A7-9DAE-45D2-819E-944979CA42C6}" type="parTrans" cxnId="{79A034FF-DEE1-458E-BFDE-78FC6251000B}">
      <dgm:prSet/>
      <dgm:spPr/>
      <dgm:t>
        <a:bodyPr/>
        <a:lstStyle/>
        <a:p>
          <a:endParaRPr lang="en-US"/>
        </a:p>
      </dgm:t>
    </dgm:pt>
    <dgm:pt modelId="{75DB4EFF-67B5-4839-9ED5-1BD8471995ED}" type="sibTrans" cxnId="{79A034FF-DEE1-458E-BFDE-78FC6251000B}">
      <dgm:prSet/>
      <dgm:spPr/>
      <dgm:t>
        <a:bodyPr/>
        <a:lstStyle/>
        <a:p>
          <a:endParaRPr lang="en-US"/>
        </a:p>
      </dgm:t>
    </dgm:pt>
    <dgm:pt modelId="{9C5E3AE8-8715-4C06-A67A-7CE50871C268}">
      <dgm:prSet/>
      <dgm:spPr/>
      <dgm:t>
        <a:bodyPr/>
        <a:lstStyle/>
        <a:p>
          <a:pPr>
            <a:lnSpc>
              <a:spcPct val="100000"/>
            </a:lnSpc>
          </a:pPr>
          <a:r>
            <a:rPr lang="en-US"/>
            <a:t>Interactive Analytics </a:t>
          </a:r>
        </a:p>
      </dgm:t>
    </dgm:pt>
    <dgm:pt modelId="{256F4AF0-6760-452C-926A-6E7DCEAB9138}" type="parTrans" cxnId="{87858330-AD17-42B2-BF5C-A2B52F5414F9}">
      <dgm:prSet/>
      <dgm:spPr/>
      <dgm:t>
        <a:bodyPr/>
        <a:lstStyle/>
        <a:p>
          <a:endParaRPr lang="en-US"/>
        </a:p>
      </dgm:t>
    </dgm:pt>
    <dgm:pt modelId="{0C497BC0-B4DC-43AA-9414-25280739D387}" type="sibTrans" cxnId="{87858330-AD17-42B2-BF5C-A2B52F5414F9}">
      <dgm:prSet/>
      <dgm:spPr/>
      <dgm:t>
        <a:bodyPr/>
        <a:lstStyle/>
        <a:p>
          <a:endParaRPr lang="en-US"/>
        </a:p>
      </dgm:t>
    </dgm:pt>
    <dgm:pt modelId="{975F5565-A66C-4577-A855-F703775013F9}">
      <dgm:prSet/>
      <dgm:spPr/>
      <dgm:t>
        <a:bodyPr/>
        <a:lstStyle/>
        <a:p>
          <a:pPr>
            <a:lnSpc>
              <a:spcPct val="100000"/>
            </a:lnSpc>
          </a:pPr>
          <a:r>
            <a:rPr lang="en-US"/>
            <a:t>Predictive Analysis </a:t>
          </a:r>
        </a:p>
      </dgm:t>
    </dgm:pt>
    <dgm:pt modelId="{B50E9A20-2407-4433-91AE-1087543D4339}" type="parTrans" cxnId="{2E475767-6C78-409B-8B7B-1105A8093CF6}">
      <dgm:prSet/>
      <dgm:spPr/>
      <dgm:t>
        <a:bodyPr/>
        <a:lstStyle/>
        <a:p>
          <a:endParaRPr lang="en-US"/>
        </a:p>
      </dgm:t>
    </dgm:pt>
    <dgm:pt modelId="{25B99CA1-1CB6-4BDE-8599-7B2DCB77410A}" type="sibTrans" cxnId="{2E475767-6C78-409B-8B7B-1105A8093CF6}">
      <dgm:prSet/>
      <dgm:spPr/>
      <dgm:t>
        <a:bodyPr/>
        <a:lstStyle/>
        <a:p>
          <a:endParaRPr lang="en-US"/>
        </a:p>
      </dgm:t>
    </dgm:pt>
    <dgm:pt modelId="{099EB80E-A50E-4EF3-A961-D84ED1623FF0}" type="pres">
      <dgm:prSet presAssocID="{5A286E69-8882-4428-99D5-BD10E516B9CE}" presName="root" presStyleCnt="0">
        <dgm:presLayoutVars>
          <dgm:dir/>
          <dgm:resizeHandles val="exact"/>
        </dgm:presLayoutVars>
      </dgm:prSet>
      <dgm:spPr/>
    </dgm:pt>
    <dgm:pt modelId="{93F5FBB6-DD5A-487D-8FED-B4655B48DCFC}" type="pres">
      <dgm:prSet presAssocID="{1093DF4B-A854-45A3-B077-48D69010954B}" presName="compNode" presStyleCnt="0"/>
      <dgm:spPr/>
    </dgm:pt>
    <dgm:pt modelId="{97A9A6DC-8ADE-4ED8-83F7-EF8B7DD19B72}" type="pres">
      <dgm:prSet presAssocID="{1093DF4B-A854-45A3-B077-48D69010954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8D37C7E8-0B5D-441A-A6B9-3167984475A2}" type="pres">
      <dgm:prSet presAssocID="{1093DF4B-A854-45A3-B077-48D69010954B}" presName="iconSpace" presStyleCnt="0"/>
      <dgm:spPr/>
    </dgm:pt>
    <dgm:pt modelId="{C0944B35-00CB-4E04-8BD9-E67DA3C3D040}" type="pres">
      <dgm:prSet presAssocID="{1093DF4B-A854-45A3-B077-48D69010954B}" presName="parTx" presStyleLbl="revTx" presStyleIdx="0" presStyleCnt="4">
        <dgm:presLayoutVars>
          <dgm:chMax val="0"/>
          <dgm:chPref val="0"/>
        </dgm:presLayoutVars>
      </dgm:prSet>
      <dgm:spPr/>
    </dgm:pt>
    <dgm:pt modelId="{452853A0-9052-4DDD-A120-68551BB3D3DF}" type="pres">
      <dgm:prSet presAssocID="{1093DF4B-A854-45A3-B077-48D69010954B}" presName="txSpace" presStyleCnt="0"/>
      <dgm:spPr/>
    </dgm:pt>
    <dgm:pt modelId="{68D3E826-6F9C-4751-8257-B58D83272213}" type="pres">
      <dgm:prSet presAssocID="{1093DF4B-A854-45A3-B077-48D69010954B}" presName="desTx" presStyleLbl="revTx" presStyleIdx="1" presStyleCnt="4">
        <dgm:presLayoutVars/>
      </dgm:prSet>
      <dgm:spPr/>
    </dgm:pt>
    <dgm:pt modelId="{EADC2DB5-5789-4576-BE60-60A251965D12}" type="pres">
      <dgm:prSet presAssocID="{F95DC902-200F-41DE-8BF7-C0B5FEA46051}" presName="sibTrans" presStyleCnt="0"/>
      <dgm:spPr/>
    </dgm:pt>
    <dgm:pt modelId="{5938F06E-9A7F-47AC-9BC7-26C4862678B8}" type="pres">
      <dgm:prSet presAssocID="{D3BA89E7-8949-48F0-9A36-493D1E3B5A2E}" presName="compNode" presStyleCnt="0"/>
      <dgm:spPr/>
    </dgm:pt>
    <dgm:pt modelId="{1503CAE9-B6EA-4D44-B1AC-C86084DC625D}" type="pres">
      <dgm:prSet presAssocID="{D3BA89E7-8949-48F0-9A36-493D1E3B5A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87B3F980-4DA3-4431-9063-848D005A23F5}" type="pres">
      <dgm:prSet presAssocID="{D3BA89E7-8949-48F0-9A36-493D1E3B5A2E}" presName="iconSpace" presStyleCnt="0"/>
      <dgm:spPr/>
    </dgm:pt>
    <dgm:pt modelId="{67F29C36-88F5-4171-8F54-18D8F48EA4B0}" type="pres">
      <dgm:prSet presAssocID="{D3BA89E7-8949-48F0-9A36-493D1E3B5A2E}" presName="parTx" presStyleLbl="revTx" presStyleIdx="2" presStyleCnt="4">
        <dgm:presLayoutVars>
          <dgm:chMax val="0"/>
          <dgm:chPref val="0"/>
        </dgm:presLayoutVars>
      </dgm:prSet>
      <dgm:spPr/>
    </dgm:pt>
    <dgm:pt modelId="{DF027616-59FC-4011-9A91-2A3B1B0B1699}" type="pres">
      <dgm:prSet presAssocID="{D3BA89E7-8949-48F0-9A36-493D1E3B5A2E}" presName="txSpace" presStyleCnt="0"/>
      <dgm:spPr/>
    </dgm:pt>
    <dgm:pt modelId="{11AA5B21-09C7-48AC-9171-BBB6295D5B8D}" type="pres">
      <dgm:prSet presAssocID="{D3BA89E7-8949-48F0-9A36-493D1E3B5A2E}" presName="desTx" presStyleLbl="revTx" presStyleIdx="3" presStyleCnt="4">
        <dgm:presLayoutVars/>
      </dgm:prSet>
      <dgm:spPr/>
    </dgm:pt>
  </dgm:ptLst>
  <dgm:cxnLst>
    <dgm:cxn modelId="{8A40BF03-2922-4A4C-8B6C-48809C765CE5}" type="presOf" srcId="{8C2A4F5D-0A9D-4AE0-A614-24468B5F114C}" destId="{68D3E826-6F9C-4751-8257-B58D83272213}" srcOrd="0" destOrd="3" presId="urn:microsoft.com/office/officeart/2018/2/layout/IconLabelDescriptionList"/>
    <dgm:cxn modelId="{6296A10E-C7E4-482A-9618-34A6324A60F8}" srcId="{5A286E69-8882-4428-99D5-BD10E516B9CE}" destId="{D3BA89E7-8949-48F0-9A36-493D1E3B5A2E}" srcOrd="1" destOrd="0" parTransId="{E10DE518-5AE6-4285-87CE-A13DF724B05D}" sibTransId="{659CB623-9B89-446E-8A29-C9BB35E3CEFD}"/>
    <dgm:cxn modelId="{0EC7D215-E304-4BDF-AB35-2B9C20AB65B4}" type="presOf" srcId="{C9D36229-9830-4298-B1E9-D4F45D091CAF}" destId="{68D3E826-6F9C-4751-8257-B58D83272213}" srcOrd="0" destOrd="2" presId="urn:microsoft.com/office/officeart/2018/2/layout/IconLabelDescriptionList"/>
    <dgm:cxn modelId="{9D59A01E-3126-442E-A0A3-5161019F8399}" srcId="{1093DF4B-A854-45A3-B077-48D69010954B}" destId="{7A11B3E2-A9FA-4DDA-9437-10B6B7645494}" srcOrd="6" destOrd="0" parTransId="{71D06607-3E66-4508-84E7-C71240A2481C}" sibTransId="{D6D0F6F1-4E71-4063-A284-DB985069FE37}"/>
    <dgm:cxn modelId="{150CA12F-001C-4737-A7E1-75CDEDE66CA4}" srcId="{1093DF4B-A854-45A3-B077-48D69010954B}" destId="{8C2A4F5D-0A9D-4AE0-A614-24468B5F114C}" srcOrd="3" destOrd="0" parTransId="{410D52D4-7189-4BE9-B6A1-2B6A86D5F9BA}" sibTransId="{4E17A745-6BE3-4C47-A149-494C77009358}"/>
    <dgm:cxn modelId="{87858330-AD17-42B2-BF5C-A2B52F5414F9}" srcId="{D3BA89E7-8949-48F0-9A36-493D1E3B5A2E}" destId="{9C5E3AE8-8715-4C06-A67A-7CE50871C268}" srcOrd="1" destOrd="0" parTransId="{256F4AF0-6760-452C-926A-6E7DCEAB9138}" sibTransId="{0C497BC0-B4DC-43AA-9414-25280739D387}"/>
    <dgm:cxn modelId="{8386D93A-DFBC-40AC-89B9-493554469C48}" srcId="{1093DF4B-A854-45A3-B077-48D69010954B}" destId="{92D1066A-F2F3-42FB-9A53-A45CA61FF2C2}" srcOrd="0" destOrd="0" parTransId="{0563EA57-68C4-497E-B5DC-8C90BD0DD0A4}" sibTransId="{9C7EA03F-7A01-4E3C-8BFF-15702AF5E26D}"/>
    <dgm:cxn modelId="{090F4842-0BD2-4AA9-AA48-60EF4E351F35}" type="presOf" srcId="{84D413B1-AD18-4ED7-BC95-1BEB5EE72A49}" destId="{11AA5B21-09C7-48AC-9171-BBB6295D5B8D}" srcOrd="0" destOrd="0" presId="urn:microsoft.com/office/officeart/2018/2/layout/IconLabelDescriptionList"/>
    <dgm:cxn modelId="{9339CE4A-DCA3-477F-B66B-45921356B8D2}" type="presOf" srcId="{1093DF4B-A854-45A3-B077-48D69010954B}" destId="{C0944B35-00CB-4E04-8BD9-E67DA3C3D040}" srcOrd="0" destOrd="0" presId="urn:microsoft.com/office/officeart/2018/2/layout/IconLabelDescriptionList"/>
    <dgm:cxn modelId="{636E1D5B-2394-4980-B11A-6C844741E080}" srcId="{5A286E69-8882-4428-99D5-BD10E516B9CE}" destId="{1093DF4B-A854-45A3-B077-48D69010954B}" srcOrd="0" destOrd="0" parTransId="{B2FDDB02-4D99-4953-9C21-B6C572744B94}" sibTransId="{F95DC902-200F-41DE-8BF7-C0B5FEA46051}"/>
    <dgm:cxn modelId="{3DB8FB62-345E-495B-8D89-76DA9B447521}" type="presOf" srcId="{3F48F647-AA9A-4FBE-907A-66C6FE532E86}" destId="{68D3E826-6F9C-4751-8257-B58D83272213}" srcOrd="0" destOrd="4" presId="urn:microsoft.com/office/officeart/2018/2/layout/IconLabelDescriptionList"/>
    <dgm:cxn modelId="{A3B55063-766C-4081-AB3E-FE1574589C4A}" type="presOf" srcId="{975F5565-A66C-4577-A855-F703775013F9}" destId="{11AA5B21-09C7-48AC-9171-BBB6295D5B8D}" srcOrd="0" destOrd="2" presId="urn:microsoft.com/office/officeart/2018/2/layout/IconLabelDescriptionList"/>
    <dgm:cxn modelId="{2E475767-6C78-409B-8B7B-1105A8093CF6}" srcId="{D3BA89E7-8949-48F0-9A36-493D1E3B5A2E}" destId="{975F5565-A66C-4577-A855-F703775013F9}" srcOrd="2" destOrd="0" parTransId="{B50E9A20-2407-4433-91AE-1087543D4339}" sibTransId="{25B99CA1-1CB6-4BDE-8599-7B2DCB77410A}"/>
    <dgm:cxn modelId="{08032579-040B-4B25-AD78-3C76E393550B}" type="presOf" srcId="{5A286E69-8882-4428-99D5-BD10E516B9CE}" destId="{099EB80E-A50E-4EF3-A961-D84ED1623FF0}" srcOrd="0" destOrd="0" presId="urn:microsoft.com/office/officeart/2018/2/layout/IconLabelDescriptionList"/>
    <dgm:cxn modelId="{96AEBD79-675C-44E0-91F2-8E64C4B8A878}" type="presOf" srcId="{D3BA89E7-8949-48F0-9A36-493D1E3B5A2E}" destId="{67F29C36-88F5-4171-8F54-18D8F48EA4B0}" srcOrd="0" destOrd="0" presId="urn:microsoft.com/office/officeart/2018/2/layout/IconLabelDescriptionList"/>
    <dgm:cxn modelId="{A07A919D-C6EF-4487-B3A3-4084F272FEB3}" type="presOf" srcId="{9C5E3AE8-8715-4C06-A67A-7CE50871C268}" destId="{11AA5B21-09C7-48AC-9171-BBB6295D5B8D}" srcOrd="0" destOrd="1" presId="urn:microsoft.com/office/officeart/2018/2/layout/IconLabelDescriptionList"/>
    <dgm:cxn modelId="{C0D6C3B0-6659-4AD3-BB8F-66AD274B509A}" type="presOf" srcId="{7A11B3E2-A9FA-4DDA-9437-10B6B7645494}" destId="{68D3E826-6F9C-4751-8257-B58D83272213}" srcOrd="0" destOrd="6" presId="urn:microsoft.com/office/officeart/2018/2/layout/IconLabelDescriptionList"/>
    <dgm:cxn modelId="{93CFA6B8-FD35-49FC-944B-81A8B2B4C777}" type="presOf" srcId="{92D1066A-F2F3-42FB-9A53-A45CA61FF2C2}" destId="{68D3E826-6F9C-4751-8257-B58D83272213}" srcOrd="0" destOrd="0" presId="urn:microsoft.com/office/officeart/2018/2/layout/IconLabelDescriptionList"/>
    <dgm:cxn modelId="{CCFE80BC-347C-40E4-BE55-56096E707AA2}" srcId="{1093DF4B-A854-45A3-B077-48D69010954B}" destId="{69CBD96E-96B4-4E00-A91A-852D283D46C9}" srcOrd="1" destOrd="0" parTransId="{F7759976-0B7C-4EE2-A54F-49DDE2617D8A}" sibTransId="{390BEEDF-9F84-46CA-96CC-677C6A6BE790}"/>
    <dgm:cxn modelId="{EF396ADB-FD4B-408F-9A70-31B5D301C06D}" srcId="{1093DF4B-A854-45A3-B077-48D69010954B}" destId="{B0130785-158D-40F7-B068-81491A2ED290}" srcOrd="5" destOrd="0" parTransId="{F1E519E6-6387-4026-9D15-4F7592455E15}" sibTransId="{839C2A32-1583-4168-9709-39EB8B8D4E0F}"/>
    <dgm:cxn modelId="{9969F7E6-46AF-47DB-9FF0-3EBD3E0728FF}" type="presOf" srcId="{69CBD96E-96B4-4E00-A91A-852D283D46C9}" destId="{68D3E826-6F9C-4751-8257-B58D83272213}" srcOrd="0" destOrd="1" presId="urn:microsoft.com/office/officeart/2018/2/layout/IconLabelDescriptionList"/>
    <dgm:cxn modelId="{F9801CF0-D1BA-48B4-9E0E-22FCAEF38943}" srcId="{1093DF4B-A854-45A3-B077-48D69010954B}" destId="{C9D36229-9830-4298-B1E9-D4F45D091CAF}" srcOrd="2" destOrd="0" parTransId="{B06DE2FF-031C-4E41-AD44-B1B9AF4F15CE}" sibTransId="{3BE1E056-C0DE-4670-9831-407F27A45A22}"/>
    <dgm:cxn modelId="{43B61BF1-E2A9-454D-BF07-FDD997A8E95E}" type="presOf" srcId="{B0130785-158D-40F7-B068-81491A2ED290}" destId="{68D3E826-6F9C-4751-8257-B58D83272213}" srcOrd="0" destOrd="5" presId="urn:microsoft.com/office/officeart/2018/2/layout/IconLabelDescriptionList"/>
    <dgm:cxn modelId="{F89B90FD-DD5E-40C8-8460-C2BD415F6099}" srcId="{1093DF4B-A854-45A3-B077-48D69010954B}" destId="{3F48F647-AA9A-4FBE-907A-66C6FE532E86}" srcOrd="4" destOrd="0" parTransId="{7F9B3F1A-FAE2-47D9-9065-CC2602A5752C}" sibTransId="{35DC8CBA-43DE-46F9-BEC0-32DD8D5E4EA9}"/>
    <dgm:cxn modelId="{79A034FF-DEE1-458E-BFDE-78FC6251000B}" srcId="{D3BA89E7-8949-48F0-9A36-493D1E3B5A2E}" destId="{84D413B1-AD18-4ED7-BC95-1BEB5EE72A49}" srcOrd="0" destOrd="0" parTransId="{257E06A7-9DAE-45D2-819E-944979CA42C6}" sibTransId="{75DB4EFF-67B5-4839-9ED5-1BD8471995ED}"/>
    <dgm:cxn modelId="{6F354545-C15C-4BF2-9D55-943A342984E3}" type="presParOf" srcId="{099EB80E-A50E-4EF3-A961-D84ED1623FF0}" destId="{93F5FBB6-DD5A-487D-8FED-B4655B48DCFC}" srcOrd="0" destOrd="0" presId="urn:microsoft.com/office/officeart/2018/2/layout/IconLabelDescriptionList"/>
    <dgm:cxn modelId="{0DD0EF20-E98E-4EF4-9FE6-DECFAC6FB237}" type="presParOf" srcId="{93F5FBB6-DD5A-487D-8FED-B4655B48DCFC}" destId="{97A9A6DC-8ADE-4ED8-83F7-EF8B7DD19B72}" srcOrd="0" destOrd="0" presId="urn:microsoft.com/office/officeart/2018/2/layout/IconLabelDescriptionList"/>
    <dgm:cxn modelId="{64390966-7502-46A9-805A-25504DB86AE2}" type="presParOf" srcId="{93F5FBB6-DD5A-487D-8FED-B4655B48DCFC}" destId="{8D37C7E8-0B5D-441A-A6B9-3167984475A2}" srcOrd="1" destOrd="0" presId="urn:microsoft.com/office/officeart/2018/2/layout/IconLabelDescriptionList"/>
    <dgm:cxn modelId="{7E4AD4A6-EEE6-42AE-A1F3-4F2C0B892703}" type="presParOf" srcId="{93F5FBB6-DD5A-487D-8FED-B4655B48DCFC}" destId="{C0944B35-00CB-4E04-8BD9-E67DA3C3D040}" srcOrd="2" destOrd="0" presId="urn:microsoft.com/office/officeart/2018/2/layout/IconLabelDescriptionList"/>
    <dgm:cxn modelId="{8C4C42EC-63A4-4EF0-BEB9-74B19DBA3F23}" type="presParOf" srcId="{93F5FBB6-DD5A-487D-8FED-B4655B48DCFC}" destId="{452853A0-9052-4DDD-A120-68551BB3D3DF}" srcOrd="3" destOrd="0" presId="urn:microsoft.com/office/officeart/2018/2/layout/IconLabelDescriptionList"/>
    <dgm:cxn modelId="{D7E16F4F-695E-41CD-90EB-46B7E4AC9268}" type="presParOf" srcId="{93F5FBB6-DD5A-487D-8FED-B4655B48DCFC}" destId="{68D3E826-6F9C-4751-8257-B58D83272213}" srcOrd="4" destOrd="0" presId="urn:microsoft.com/office/officeart/2018/2/layout/IconLabelDescriptionList"/>
    <dgm:cxn modelId="{6D119AC4-B706-402F-B171-288C12D17412}" type="presParOf" srcId="{099EB80E-A50E-4EF3-A961-D84ED1623FF0}" destId="{EADC2DB5-5789-4576-BE60-60A251965D12}" srcOrd="1" destOrd="0" presId="urn:microsoft.com/office/officeart/2018/2/layout/IconLabelDescriptionList"/>
    <dgm:cxn modelId="{C9A8B377-5FBB-470D-AE69-96993DA7991D}" type="presParOf" srcId="{099EB80E-A50E-4EF3-A961-D84ED1623FF0}" destId="{5938F06E-9A7F-47AC-9BC7-26C4862678B8}" srcOrd="2" destOrd="0" presId="urn:microsoft.com/office/officeart/2018/2/layout/IconLabelDescriptionList"/>
    <dgm:cxn modelId="{0EC31868-D4C6-4F92-B95C-C743D9C58099}" type="presParOf" srcId="{5938F06E-9A7F-47AC-9BC7-26C4862678B8}" destId="{1503CAE9-B6EA-4D44-B1AC-C86084DC625D}" srcOrd="0" destOrd="0" presId="urn:microsoft.com/office/officeart/2018/2/layout/IconLabelDescriptionList"/>
    <dgm:cxn modelId="{4D3AB5ED-0190-46FD-8D0F-D21119DCC6E6}" type="presParOf" srcId="{5938F06E-9A7F-47AC-9BC7-26C4862678B8}" destId="{87B3F980-4DA3-4431-9063-848D005A23F5}" srcOrd="1" destOrd="0" presId="urn:microsoft.com/office/officeart/2018/2/layout/IconLabelDescriptionList"/>
    <dgm:cxn modelId="{6A63413A-7994-4C79-BBBB-46A5E7EFE0AF}" type="presParOf" srcId="{5938F06E-9A7F-47AC-9BC7-26C4862678B8}" destId="{67F29C36-88F5-4171-8F54-18D8F48EA4B0}" srcOrd="2" destOrd="0" presId="urn:microsoft.com/office/officeart/2018/2/layout/IconLabelDescriptionList"/>
    <dgm:cxn modelId="{15BD9E41-DC2E-4E01-B87E-3FC167229CB6}" type="presParOf" srcId="{5938F06E-9A7F-47AC-9BC7-26C4862678B8}" destId="{DF027616-59FC-4011-9A91-2A3B1B0B1699}" srcOrd="3" destOrd="0" presId="urn:microsoft.com/office/officeart/2018/2/layout/IconLabelDescriptionList"/>
    <dgm:cxn modelId="{BBA0A8CB-B474-4FD3-880B-A6047C9ADA77}" type="presParOf" srcId="{5938F06E-9A7F-47AC-9BC7-26C4862678B8}" destId="{11AA5B21-09C7-48AC-9171-BBB6295D5B8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5EA883-F053-4474-8328-4BA33EB03A7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163DBDF-8060-40FC-9512-C1B4024A88FF}">
      <dgm:prSet/>
      <dgm:spPr/>
      <dgm:t>
        <a:bodyPr/>
        <a:lstStyle/>
        <a:p>
          <a:pPr>
            <a:lnSpc>
              <a:spcPct val="100000"/>
            </a:lnSpc>
            <a:defRPr b="1"/>
          </a:pPr>
          <a:r>
            <a:rPr lang="en-US"/>
            <a:t>Project background and context</a:t>
          </a:r>
        </a:p>
      </dgm:t>
    </dgm:pt>
    <dgm:pt modelId="{2B15EB66-10EC-41C5-9A45-7224B2DE77B6}" type="parTrans" cxnId="{D5A7142F-8C1D-4810-B562-3428CC9B82B8}">
      <dgm:prSet/>
      <dgm:spPr/>
      <dgm:t>
        <a:bodyPr/>
        <a:lstStyle/>
        <a:p>
          <a:endParaRPr lang="en-US"/>
        </a:p>
      </dgm:t>
    </dgm:pt>
    <dgm:pt modelId="{2B938C67-A8CA-4898-8BF7-D76BA316A149}" type="sibTrans" cxnId="{D5A7142F-8C1D-4810-B562-3428CC9B82B8}">
      <dgm:prSet/>
      <dgm:spPr/>
      <dgm:t>
        <a:bodyPr/>
        <a:lstStyle/>
        <a:p>
          <a:endParaRPr lang="en-US"/>
        </a:p>
      </dgm:t>
    </dgm:pt>
    <dgm:pt modelId="{79613732-808B-4B05-BCED-A8F7CF823929}">
      <dgm:prSet/>
      <dgm:spPr/>
      <dgm:t>
        <a:bodyPr/>
        <a:lstStyle/>
        <a:p>
          <a:pPr>
            <a:lnSpc>
              <a:spcPct val="100000"/>
            </a:lnSpc>
          </a:pPr>
          <a:r>
            <a:rPr lang="en-US" dirty="0"/>
            <a:t>Space X advertises Falcon 9 rocket launches on its website for a cost of 62 million dollars. On the other hand, other providers can cost an upward of 165 million dollars each. Much of the cost difference is because Space X can reuse the first-stage. If we can determine if the first stage will land successfully, we can determine the cost of a launch. We can then use this information incase an alternate company wants to bid against space X for a rocket launch. Ultimately, the goal of this project is to create a machine learning pipeline to predict if the first stage will land successfully after a launch.</a:t>
          </a:r>
        </a:p>
      </dgm:t>
    </dgm:pt>
    <dgm:pt modelId="{56D57152-7680-412B-A6C8-89E126B687D6}" type="parTrans" cxnId="{95844500-8224-473B-91BE-AB8810AA6D59}">
      <dgm:prSet/>
      <dgm:spPr/>
      <dgm:t>
        <a:bodyPr/>
        <a:lstStyle/>
        <a:p>
          <a:endParaRPr lang="en-US"/>
        </a:p>
      </dgm:t>
    </dgm:pt>
    <dgm:pt modelId="{0175A004-63C5-40FD-AFCD-A8CC7BE6C33D}" type="sibTrans" cxnId="{95844500-8224-473B-91BE-AB8810AA6D59}">
      <dgm:prSet/>
      <dgm:spPr/>
      <dgm:t>
        <a:bodyPr/>
        <a:lstStyle/>
        <a:p>
          <a:endParaRPr lang="en-US"/>
        </a:p>
      </dgm:t>
    </dgm:pt>
    <dgm:pt modelId="{63EEFB50-26F1-4BA0-8139-90BCB57B1BCF}">
      <dgm:prSet/>
      <dgm:spPr/>
      <dgm:t>
        <a:bodyPr/>
        <a:lstStyle/>
        <a:p>
          <a:pPr>
            <a:lnSpc>
              <a:spcPct val="100000"/>
            </a:lnSpc>
            <a:defRPr b="1"/>
          </a:pPr>
          <a:r>
            <a:rPr lang="en-US"/>
            <a:t>Problems you want to find answers</a:t>
          </a:r>
        </a:p>
      </dgm:t>
    </dgm:pt>
    <dgm:pt modelId="{5CA026C5-0B5A-48D0-86BE-81A7DCB39AE8}" type="parTrans" cxnId="{BAA25661-B953-40FA-BBCF-129DD4514C78}">
      <dgm:prSet/>
      <dgm:spPr/>
      <dgm:t>
        <a:bodyPr/>
        <a:lstStyle/>
        <a:p>
          <a:endParaRPr lang="en-US"/>
        </a:p>
      </dgm:t>
    </dgm:pt>
    <dgm:pt modelId="{088F5C39-E488-4922-A2E7-B8F90A92EBCE}" type="sibTrans" cxnId="{BAA25661-B953-40FA-BBCF-129DD4514C78}">
      <dgm:prSet/>
      <dgm:spPr/>
      <dgm:t>
        <a:bodyPr/>
        <a:lstStyle/>
        <a:p>
          <a:endParaRPr lang="en-US"/>
        </a:p>
      </dgm:t>
    </dgm:pt>
    <dgm:pt modelId="{49F01235-F6F0-462A-83AA-D682B0E4B53E}">
      <dgm:prSet/>
      <dgm:spPr/>
      <dgm:t>
        <a:bodyPr/>
        <a:lstStyle/>
        <a:p>
          <a:pPr>
            <a:lnSpc>
              <a:spcPct val="100000"/>
            </a:lnSpc>
          </a:pPr>
          <a:r>
            <a:rPr lang="en-US"/>
            <a:t>What operating conditions needs to be in place to ensure a successful landing program?</a:t>
          </a:r>
        </a:p>
      </dgm:t>
    </dgm:pt>
    <dgm:pt modelId="{57B34C9E-21BF-4C3B-AD04-93B870E9E58D}" type="parTrans" cxnId="{5FD9898A-11A2-4E24-8299-AF7E211DD309}">
      <dgm:prSet/>
      <dgm:spPr/>
      <dgm:t>
        <a:bodyPr/>
        <a:lstStyle/>
        <a:p>
          <a:endParaRPr lang="en-US"/>
        </a:p>
      </dgm:t>
    </dgm:pt>
    <dgm:pt modelId="{B341536F-5BA7-4E81-B0C5-ADF133D11BCE}" type="sibTrans" cxnId="{5FD9898A-11A2-4E24-8299-AF7E211DD309}">
      <dgm:prSet/>
      <dgm:spPr/>
      <dgm:t>
        <a:bodyPr/>
        <a:lstStyle/>
        <a:p>
          <a:endParaRPr lang="en-US"/>
        </a:p>
      </dgm:t>
    </dgm:pt>
    <dgm:pt modelId="{98719E06-FBFA-475D-9935-7B5BB1757273}">
      <dgm:prSet/>
      <dgm:spPr/>
      <dgm:t>
        <a:bodyPr/>
        <a:lstStyle/>
        <a:p>
          <a:pPr>
            <a:lnSpc>
              <a:spcPct val="100000"/>
            </a:lnSpc>
          </a:pPr>
          <a:r>
            <a:rPr lang="en-US"/>
            <a:t>What factors determine if the Falcon 9 rocket will land successfully?</a:t>
          </a:r>
        </a:p>
      </dgm:t>
    </dgm:pt>
    <dgm:pt modelId="{A30E9FE2-7A9B-4EC7-BA24-783770DFBE1D}" type="parTrans" cxnId="{F2700E2B-1B5A-4268-9E6A-1B63B74C78C9}">
      <dgm:prSet/>
      <dgm:spPr/>
      <dgm:t>
        <a:bodyPr/>
        <a:lstStyle/>
        <a:p>
          <a:endParaRPr lang="en-US"/>
        </a:p>
      </dgm:t>
    </dgm:pt>
    <dgm:pt modelId="{9DAC6916-A448-4313-8CC2-681F520F6823}" type="sibTrans" cxnId="{F2700E2B-1B5A-4268-9E6A-1B63B74C78C9}">
      <dgm:prSet/>
      <dgm:spPr/>
      <dgm:t>
        <a:bodyPr/>
        <a:lstStyle/>
        <a:p>
          <a:endParaRPr lang="en-US"/>
        </a:p>
      </dgm:t>
    </dgm:pt>
    <dgm:pt modelId="{A4D1355D-32FA-4FA7-9D7A-6931C3138503}" type="pres">
      <dgm:prSet presAssocID="{DE5EA883-F053-4474-8328-4BA33EB03A77}" presName="root" presStyleCnt="0">
        <dgm:presLayoutVars>
          <dgm:dir/>
          <dgm:resizeHandles val="exact"/>
        </dgm:presLayoutVars>
      </dgm:prSet>
      <dgm:spPr/>
    </dgm:pt>
    <dgm:pt modelId="{8C9084D4-DB53-484A-A08E-4DD0F76E28BF}" type="pres">
      <dgm:prSet presAssocID="{E163DBDF-8060-40FC-9512-C1B4024A88FF}" presName="compNode" presStyleCnt="0"/>
      <dgm:spPr/>
    </dgm:pt>
    <dgm:pt modelId="{19A6CA40-3291-4A41-95BA-5743E72EB5AA}" type="pres">
      <dgm:prSet presAssocID="{E163DBDF-8060-40FC-9512-C1B4024A88F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cket"/>
        </a:ext>
      </dgm:extLst>
    </dgm:pt>
    <dgm:pt modelId="{805CD02B-A74D-4A94-8CCE-1434A6BEE12B}" type="pres">
      <dgm:prSet presAssocID="{E163DBDF-8060-40FC-9512-C1B4024A88FF}" presName="iconSpace" presStyleCnt="0"/>
      <dgm:spPr/>
    </dgm:pt>
    <dgm:pt modelId="{05BDFADE-A6E8-451A-BE59-32390F32971F}" type="pres">
      <dgm:prSet presAssocID="{E163DBDF-8060-40FC-9512-C1B4024A88FF}" presName="parTx" presStyleLbl="revTx" presStyleIdx="0" presStyleCnt="4">
        <dgm:presLayoutVars>
          <dgm:chMax val="0"/>
          <dgm:chPref val="0"/>
        </dgm:presLayoutVars>
      </dgm:prSet>
      <dgm:spPr/>
    </dgm:pt>
    <dgm:pt modelId="{482CCA0A-8095-4546-8113-7CAF01B1D4DC}" type="pres">
      <dgm:prSet presAssocID="{E163DBDF-8060-40FC-9512-C1B4024A88FF}" presName="txSpace" presStyleCnt="0"/>
      <dgm:spPr/>
    </dgm:pt>
    <dgm:pt modelId="{1CF98011-F3C6-4499-81AF-6211D2F29786}" type="pres">
      <dgm:prSet presAssocID="{E163DBDF-8060-40FC-9512-C1B4024A88FF}" presName="desTx" presStyleLbl="revTx" presStyleIdx="1" presStyleCnt="4" custScaleX="111818" custLinFactNeighborX="-1862" custLinFactNeighborY="-9107">
        <dgm:presLayoutVars/>
      </dgm:prSet>
      <dgm:spPr/>
    </dgm:pt>
    <dgm:pt modelId="{7A59A480-2D07-4AFF-9E30-A17DC5B7CD91}" type="pres">
      <dgm:prSet presAssocID="{2B938C67-A8CA-4898-8BF7-D76BA316A149}" presName="sibTrans" presStyleCnt="0"/>
      <dgm:spPr/>
    </dgm:pt>
    <dgm:pt modelId="{62016216-E1CF-4BF6-A53C-0669D65504EC}" type="pres">
      <dgm:prSet presAssocID="{63EEFB50-26F1-4BA0-8139-90BCB57B1BCF}" presName="compNode" presStyleCnt="0"/>
      <dgm:spPr/>
    </dgm:pt>
    <dgm:pt modelId="{2F7FA18E-6B51-4961-B35E-A1DCA2C22E4A}" type="pres">
      <dgm:prSet presAssocID="{63EEFB50-26F1-4BA0-8139-90BCB57B1BC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stronaut"/>
        </a:ext>
      </dgm:extLst>
    </dgm:pt>
    <dgm:pt modelId="{472C2566-2576-4100-A234-CFE24AF920B7}" type="pres">
      <dgm:prSet presAssocID="{63EEFB50-26F1-4BA0-8139-90BCB57B1BCF}" presName="iconSpace" presStyleCnt="0"/>
      <dgm:spPr/>
    </dgm:pt>
    <dgm:pt modelId="{679F7E25-1E54-4273-B913-C34B9278C920}" type="pres">
      <dgm:prSet presAssocID="{63EEFB50-26F1-4BA0-8139-90BCB57B1BCF}" presName="parTx" presStyleLbl="revTx" presStyleIdx="2" presStyleCnt="4">
        <dgm:presLayoutVars>
          <dgm:chMax val="0"/>
          <dgm:chPref val="0"/>
        </dgm:presLayoutVars>
      </dgm:prSet>
      <dgm:spPr/>
    </dgm:pt>
    <dgm:pt modelId="{1FE06974-9489-4677-9B26-CA2516FA38B3}" type="pres">
      <dgm:prSet presAssocID="{63EEFB50-26F1-4BA0-8139-90BCB57B1BCF}" presName="txSpace" presStyleCnt="0"/>
      <dgm:spPr/>
    </dgm:pt>
    <dgm:pt modelId="{4EF9FB9B-24F1-4FEA-88FF-72C46C2404C1}" type="pres">
      <dgm:prSet presAssocID="{63EEFB50-26F1-4BA0-8139-90BCB57B1BCF}" presName="desTx" presStyleLbl="revTx" presStyleIdx="3" presStyleCnt="4">
        <dgm:presLayoutVars/>
      </dgm:prSet>
      <dgm:spPr/>
    </dgm:pt>
  </dgm:ptLst>
  <dgm:cxnLst>
    <dgm:cxn modelId="{95844500-8224-473B-91BE-AB8810AA6D59}" srcId="{E163DBDF-8060-40FC-9512-C1B4024A88FF}" destId="{79613732-808B-4B05-BCED-A8F7CF823929}" srcOrd="0" destOrd="0" parTransId="{56D57152-7680-412B-A6C8-89E126B687D6}" sibTransId="{0175A004-63C5-40FD-AFCD-A8CC7BE6C33D}"/>
    <dgm:cxn modelId="{60865300-3E80-48D4-9D32-BC534C43AB31}" type="presOf" srcId="{63EEFB50-26F1-4BA0-8139-90BCB57B1BCF}" destId="{679F7E25-1E54-4273-B913-C34B9278C920}" srcOrd="0" destOrd="0" presId="urn:microsoft.com/office/officeart/2018/2/layout/IconLabelDescriptionList"/>
    <dgm:cxn modelId="{F2700E2B-1B5A-4268-9E6A-1B63B74C78C9}" srcId="{63EEFB50-26F1-4BA0-8139-90BCB57B1BCF}" destId="{98719E06-FBFA-475D-9935-7B5BB1757273}" srcOrd="1" destOrd="0" parTransId="{A30E9FE2-7A9B-4EC7-BA24-783770DFBE1D}" sibTransId="{9DAC6916-A448-4313-8CC2-681F520F6823}"/>
    <dgm:cxn modelId="{D5A7142F-8C1D-4810-B562-3428CC9B82B8}" srcId="{DE5EA883-F053-4474-8328-4BA33EB03A77}" destId="{E163DBDF-8060-40FC-9512-C1B4024A88FF}" srcOrd="0" destOrd="0" parTransId="{2B15EB66-10EC-41C5-9A45-7224B2DE77B6}" sibTransId="{2B938C67-A8CA-4898-8BF7-D76BA316A149}"/>
    <dgm:cxn modelId="{6FBAAF3C-4DBA-4B62-9054-04BE9D37D55A}" type="presOf" srcId="{49F01235-F6F0-462A-83AA-D682B0E4B53E}" destId="{4EF9FB9B-24F1-4FEA-88FF-72C46C2404C1}" srcOrd="0" destOrd="0" presId="urn:microsoft.com/office/officeart/2018/2/layout/IconLabelDescriptionList"/>
    <dgm:cxn modelId="{BAA25661-B953-40FA-BBCF-129DD4514C78}" srcId="{DE5EA883-F053-4474-8328-4BA33EB03A77}" destId="{63EEFB50-26F1-4BA0-8139-90BCB57B1BCF}" srcOrd="1" destOrd="0" parTransId="{5CA026C5-0B5A-48D0-86BE-81A7DCB39AE8}" sibTransId="{088F5C39-E488-4922-A2E7-B8F90A92EBCE}"/>
    <dgm:cxn modelId="{87D6856F-F251-4A08-A223-3C8C250A4B45}" type="presOf" srcId="{DE5EA883-F053-4474-8328-4BA33EB03A77}" destId="{A4D1355D-32FA-4FA7-9D7A-6931C3138503}" srcOrd="0" destOrd="0" presId="urn:microsoft.com/office/officeart/2018/2/layout/IconLabelDescriptionList"/>
    <dgm:cxn modelId="{A389E885-FD8E-4238-851E-5DEC4ABDDD34}" type="presOf" srcId="{79613732-808B-4B05-BCED-A8F7CF823929}" destId="{1CF98011-F3C6-4499-81AF-6211D2F29786}" srcOrd="0" destOrd="0" presId="urn:microsoft.com/office/officeart/2018/2/layout/IconLabelDescriptionList"/>
    <dgm:cxn modelId="{5FD9898A-11A2-4E24-8299-AF7E211DD309}" srcId="{63EEFB50-26F1-4BA0-8139-90BCB57B1BCF}" destId="{49F01235-F6F0-462A-83AA-D682B0E4B53E}" srcOrd="0" destOrd="0" parTransId="{57B34C9E-21BF-4C3B-AD04-93B870E9E58D}" sibTransId="{B341536F-5BA7-4E81-B0C5-ADF133D11BCE}"/>
    <dgm:cxn modelId="{46B3958A-7633-42AB-9427-36DA66313A61}" type="presOf" srcId="{E163DBDF-8060-40FC-9512-C1B4024A88FF}" destId="{05BDFADE-A6E8-451A-BE59-32390F32971F}" srcOrd="0" destOrd="0" presId="urn:microsoft.com/office/officeart/2018/2/layout/IconLabelDescriptionList"/>
    <dgm:cxn modelId="{7595A1B8-1687-4ED1-A170-00F99C2137D5}" type="presOf" srcId="{98719E06-FBFA-475D-9935-7B5BB1757273}" destId="{4EF9FB9B-24F1-4FEA-88FF-72C46C2404C1}" srcOrd="0" destOrd="1" presId="urn:microsoft.com/office/officeart/2018/2/layout/IconLabelDescriptionList"/>
    <dgm:cxn modelId="{68F268F9-C1C9-4206-B8AE-AA96F3648C4A}" type="presParOf" srcId="{A4D1355D-32FA-4FA7-9D7A-6931C3138503}" destId="{8C9084D4-DB53-484A-A08E-4DD0F76E28BF}" srcOrd="0" destOrd="0" presId="urn:microsoft.com/office/officeart/2018/2/layout/IconLabelDescriptionList"/>
    <dgm:cxn modelId="{8E04B0CE-16EE-4F16-B05B-444E9A59692D}" type="presParOf" srcId="{8C9084D4-DB53-484A-A08E-4DD0F76E28BF}" destId="{19A6CA40-3291-4A41-95BA-5743E72EB5AA}" srcOrd="0" destOrd="0" presId="urn:microsoft.com/office/officeart/2018/2/layout/IconLabelDescriptionList"/>
    <dgm:cxn modelId="{1506025A-A04B-494D-94E7-A1B28BE15F98}" type="presParOf" srcId="{8C9084D4-DB53-484A-A08E-4DD0F76E28BF}" destId="{805CD02B-A74D-4A94-8CCE-1434A6BEE12B}" srcOrd="1" destOrd="0" presId="urn:microsoft.com/office/officeart/2018/2/layout/IconLabelDescriptionList"/>
    <dgm:cxn modelId="{3DD6711E-81A0-4842-A8C7-29CF65277810}" type="presParOf" srcId="{8C9084D4-DB53-484A-A08E-4DD0F76E28BF}" destId="{05BDFADE-A6E8-451A-BE59-32390F32971F}" srcOrd="2" destOrd="0" presId="urn:microsoft.com/office/officeart/2018/2/layout/IconLabelDescriptionList"/>
    <dgm:cxn modelId="{AAA30E83-BD39-4B7C-BCE2-0262B4D210B2}" type="presParOf" srcId="{8C9084D4-DB53-484A-A08E-4DD0F76E28BF}" destId="{482CCA0A-8095-4546-8113-7CAF01B1D4DC}" srcOrd="3" destOrd="0" presId="urn:microsoft.com/office/officeart/2018/2/layout/IconLabelDescriptionList"/>
    <dgm:cxn modelId="{19ED37B5-9034-4665-AC1F-7219DCAF15AB}" type="presParOf" srcId="{8C9084D4-DB53-484A-A08E-4DD0F76E28BF}" destId="{1CF98011-F3C6-4499-81AF-6211D2F29786}" srcOrd="4" destOrd="0" presId="urn:microsoft.com/office/officeart/2018/2/layout/IconLabelDescriptionList"/>
    <dgm:cxn modelId="{BB11BB50-87A6-4503-AE81-216355ED1665}" type="presParOf" srcId="{A4D1355D-32FA-4FA7-9D7A-6931C3138503}" destId="{7A59A480-2D07-4AFF-9E30-A17DC5B7CD91}" srcOrd="1" destOrd="0" presId="urn:microsoft.com/office/officeart/2018/2/layout/IconLabelDescriptionList"/>
    <dgm:cxn modelId="{72745CF3-251C-4983-A3A5-2A313A427514}" type="presParOf" srcId="{A4D1355D-32FA-4FA7-9D7A-6931C3138503}" destId="{62016216-E1CF-4BF6-A53C-0669D65504EC}" srcOrd="2" destOrd="0" presId="urn:microsoft.com/office/officeart/2018/2/layout/IconLabelDescriptionList"/>
    <dgm:cxn modelId="{7655DDDF-5402-4F37-86E8-693ABCFCE645}" type="presParOf" srcId="{62016216-E1CF-4BF6-A53C-0669D65504EC}" destId="{2F7FA18E-6B51-4961-B35E-A1DCA2C22E4A}" srcOrd="0" destOrd="0" presId="urn:microsoft.com/office/officeart/2018/2/layout/IconLabelDescriptionList"/>
    <dgm:cxn modelId="{545C4279-7CBC-4DF2-A2B5-4BE3AB683E18}" type="presParOf" srcId="{62016216-E1CF-4BF6-A53C-0669D65504EC}" destId="{472C2566-2576-4100-A234-CFE24AF920B7}" srcOrd="1" destOrd="0" presId="urn:microsoft.com/office/officeart/2018/2/layout/IconLabelDescriptionList"/>
    <dgm:cxn modelId="{6844F4BA-0442-4C1E-9308-70F82444BF26}" type="presParOf" srcId="{62016216-E1CF-4BF6-A53C-0669D65504EC}" destId="{679F7E25-1E54-4273-B913-C34B9278C920}" srcOrd="2" destOrd="0" presId="urn:microsoft.com/office/officeart/2018/2/layout/IconLabelDescriptionList"/>
    <dgm:cxn modelId="{20A2C225-2783-44B6-A2FD-D64B1D8C63F3}" type="presParOf" srcId="{62016216-E1CF-4BF6-A53C-0669D65504EC}" destId="{1FE06974-9489-4677-9B26-CA2516FA38B3}" srcOrd="3" destOrd="0" presId="urn:microsoft.com/office/officeart/2018/2/layout/IconLabelDescriptionList"/>
    <dgm:cxn modelId="{83A1EDC1-778C-4943-AB2D-7F76340290EE}" type="presParOf" srcId="{62016216-E1CF-4BF6-A53C-0669D65504EC}" destId="{4EF9FB9B-24F1-4FEA-88FF-72C46C2404C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EA45FC-8C71-48A6-8A15-F3B05617BA9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6722461-D358-42EB-B9B7-B9167386622F}">
      <dgm:prSet/>
      <dgm:spPr/>
      <dgm:t>
        <a:bodyPr/>
        <a:lstStyle/>
        <a:p>
          <a:pPr>
            <a:lnSpc>
              <a:spcPct val="100000"/>
            </a:lnSpc>
          </a:pPr>
          <a:r>
            <a:rPr lang="en-US"/>
            <a:t>We used the get request to the SpaceX API to collect data, cleaned the requested data and did some basic data wrangling and formatting, as well as replacing missing/nan values.</a:t>
          </a:r>
        </a:p>
      </dgm:t>
    </dgm:pt>
    <dgm:pt modelId="{21839DC2-107D-4C6C-9AA7-683F956ADA34}" type="parTrans" cxnId="{BCF77F4E-4AD6-478E-ABE3-CBE2D0A7FA1A}">
      <dgm:prSet/>
      <dgm:spPr/>
      <dgm:t>
        <a:bodyPr/>
        <a:lstStyle/>
        <a:p>
          <a:endParaRPr lang="en-US"/>
        </a:p>
      </dgm:t>
    </dgm:pt>
    <dgm:pt modelId="{33BD0B87-EAF9-4893-B360-026C3D5A0BDF}" type="sibTrans" cxnId="{BCF77F4E-4AD6-478E-ABE3-CBE2D0A7FA1A}">
      <dgm:prSet/>
      <dgm:spPr/>
      <dgm:t>
        <a:bodyPr/>
        <a:lstStyle/>
        <a:p>
          <a:endParaRPr lang="en-US"/>
        </a:p>
      </dgm:t>
    </dgm:pt>
    <dgm:pt modelId="{09EF6548-C0C6-4215-A8C8-FEA5ED0271ED}">
      <dgm:prSet/>
      <dgm:spPr/>
      <dgm:t>
        <a:bodyPr/>
        <a:lstStyle/>
        <a:p>
          <a:pPr>
            <a:lnSpc>
              <a:spcPct val="100000"/>
            </a:lnSpc>
          </a:pPr>
          <a:r>
            <a:rPr lang="en-US"/>
            <a:t>The Link to the Notebook: </a:t>
          </a:r>
          <a:r>
            <a:rPr lang="en-US">
              <a:hlinkClick xmlns:r="http://schemas.openxmlformats.org/officeDocument/2006/relationships" r:id="rId1"/>
            </a:rPr>
            <a:t>https://github.com/FreddyR424/Capstone-Project-SpaceX/blob/master/jupyter-labs-spacex-data-collection-api(1).ipynb</a:t>
          </a:r>
          <a:endParaRPr lang="en-US"/>
        </a:p>
      </dgm:t>
    </dgm:pt>
    <dgm:pt modelId="{0359C1B9-4F03-474A-9D4E-8AF45F130CA2}" type="parTrans" cxnId="{9C082964-EC11-4194-B953-115C70DC9661}">
      <dgm:prSet/>
      <dgm:spPr/>
      <dgm:t>
        <a:bodyPr/>
        <a:lstStyle/>
        <a:p>
          <a:endParaRPr lang="en-US"/>
        </a:p>
      </dgm:t>
    </dgm:pt>
    <dgm:pt modelId="{5E5FAF87-785C-4092-9047-94820C4D9115}" type="sibTrans" cxnId="{9C082964-EC11-4194-B953-115C70DC9661}">
      <dgm:prSet/>
      <dgm:spPr/>
      <dgm:t>
        <a:bodyPr/>
        <a:lstStyle/>
        <a:p>
          <a:endParaRPr lang="en-US"/>
        </a:p>
      </dgm:t>
    </dgm:pt>
    <dgm:pt modelId="{E485B954-57A5-4404-B142-C7927BAEE768}" type="pres">
      <dgm:prSet presAssocID="{16EA45FC-8C71-48A6-8A15-F3B05617BA9F}" presName="root" presStyleCnt="0">
        <dgm:presLayoutVars>
          <dgm:dir/>
          <dgm:resizeHandles val="exact"/>
        </dgm:presLayoutVars>
      </dgm:prSet>
      <dgm:spPr/>
    </dgm:pt>
    <dgm:pt modelId="{69857BA0-E9B8-46AC-A660-35C40457FAF6}" type="pres">
      <dgm:prSet presAssocID="{26722461-D358-42EB-B9B7-B9167386622F}" presName="compNode" presStyleCnt="0"/>
      <dgm:spPr/>
    </dgm:pt>
    <dgm:pt modelId="{80545628-F4F6-41E8-B037-D19AA9FA906C}" type="pres">
      <dgm:prSet presAssocID="{26722461-D358-42EB-B9B7-B9167386622F}" presName="bgRect" presStyleLbl="bgShp" presStyleIdx="0" presStyleCnt="2"/>
      <dgm:spPr/>
    </dgm:pt>
    <dgm:pt modelId="{99AE7A99-819C-4F82-B90B-174BB11B3210}" type="pres">
      <dgm:prSet presAssocID="{26722461-D358-42EB-B9B7-B9167386622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Flowchart"/>
        </a:ext>
      </dgm:extLst>
    </dgm:pt>
    <dgm:pt modelId="{EB9A0086-19E9-446C-8D19-A1AB83276CDE}" type="pres">
      <dgm:prSet presAssocID="{26722461-D358-42EB-B9B7-B9167386622F}" presName="spaceRect" presStyleCnt="0"/>
      <dgm:spPr/>
    </dgm:pt>
    <dgm:pt modelId="{CD6EDAB3-91AC-4C8D-92D7-CFBAB1380DD4}" type="pres">
      <dgm:prSet presAssocID="{26722461-D358-42EB-B9B7-B9167386622F}" presName="parTx" presStyleLbl="revTx" presStyleIdx="0" presStyleCnt="2">
        <dgm:presLayoutVars>
          <dgm:chMax val="0"/>
          <dgm:chPref val="0"/>
        </dgm:presLayoutVars>
      </dgm:prSet>
      <dgm:spPr/>
    </dgm:pt>
    <dgm:pt modelId="{0B4E909E-7B60-48B6-9EDD-32F952942627}" type="pres">
      <dgm:prSet presAssocID="{33BD0B87-EAF9-4893-B360-026C3D5A0BDF}" presName="sibTrans" presStyleCnt="0"/>
      <dgm:spPr/>
    </dgm:pt>
    <dgm:pt modelId="{11AD794B-9084-4DB5-B3F5-44FAC890FA3B}" type="pres">
      <dgm:prSet presAssocID="{09EF6548-C0C6-4215-A8C8-FEA5ED0271ED}" presName="compNode" presStyleCnt="0"/>
      <dgm:spPr/>
    </dgm:pt>
    <dgm:pt modelId="{FE0FC73B-1626-4DBD-BEA4-20ABB676C981}" type="pres">
      <dgm:prSet presAssocID="{09EF6548-C0C6-4215-A8C8-FEA5ED0271ED}" presName="bgRect" presStyleLbl="bgShp" presStyleIdx="1" presStyleCnt="2"/>
      <dgm:spPr/>
    </dgm:pt>
    <dgm:pt modelId="{1C198E4F-A20F-4645-A47E-16E0FB8D9944}" type="pres">
      <dgm:prSet presAssocID="{09EF6548-C0C6-4215-A8C8-FEA5ED0271ED}"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Link"/>
        </a:ext>
      </dgm:extLst>
    </dgm:pt>
    <dgm:pt modelId="{9D4612C1-0795-4CE1-A984-4CF953089E2C}" type="pres">
      <dgm:prSet presAssocID="{09EF6548-C0C6-4215-A8C8-FEA5ED0271ED}" presName="spaceRect" presStyleCnt="0"/>
      <dgm:spPr/>
    </dgm:pt>
    <dgm:pt modelId="{B0BE433E-27AB-435A-AC11-065B17D9712D}" type="pres">
      <dgm:prSet presAssocID="{09EF6548-C0C6-4215-A8C8-FEA5ED0271ED}" presName="parTx" presStyleLbl="revTx" presStyleIdx="1" presStyleCnt="2">
        <dgm:presLayoutVars>
          <dgm:chMax val="0"/>
          <dgm:chPref val="0"/>
        </dgm:presLayoutVars>
      </dgm:prSet>
      <dgm:spPr/>
    </dgm:pt>
  </dgm:ptLst>
  <dgm:cxnLst>
    <dgm:cxn modelId="{069FD126-C0E7-4955-8077-ECE0B5AB3ABC}" type="presOf" srcId="{09EF6548-C0C6-4215-A8C8-FEA5ED0271ED}" destId="{B0BE433E-27AB-435A-AC11-065B17D9712D}" srcOrd="0" destOrd="0" presId="urn:microsoft.com/office/officeart/2018/2/layout/IconVerticalSolidList"/>
    <dgm:cxn modelId="{4EA8D629-358F-43A2-B90F-3CE0A9DBB965}" type="presOf" srcId="{26722461-D358-42EB-B9B7-B9167386622F}" destId="{CD6EDAB3-91AC-4C8D-92D7-CFBAB1380DD4}" srcOrd="0" destOrd="0" presId="urn:microsoft.com/office/officeart/2018/2/layout/IconVerticalSolidList"/>
    <dgm:cxn modelId="{BCF77F4E-4AD6-478E-ABE3-CBE2D0A7FA1A}" srcId="{16EA45FC-8C71-48A6-8A15-F3B05617BA9F}" destId="{26722461-D358-42EB-B9B7-B9167386622F}" srcOrd="0" destOrd="0" parTransId="{21839DC2-107D-4C6C-9AA7-683F956ADA34}" sibTransId="{33BD0B87-EAF9-4893-B360-026C3D5A0BDF}"/>
    <dgm:cxn modelId="{9C082964-EC11-4194-B953-115C70DC9661}" srcId="{16EA45FC-8C71-48A6-8A15-F3B05617BA9F}" destId="{09EF6548-C0C6-4215-A8C8-FEA5ED0271ED}" srcOrd="1" destOrd="0" parTransId="{0359C1B9-4F03-474A-9D4E-8AF45F130CA2}" sibTransId="{5E5FAF87-785C-4092-9047-94820C4D9115}"/>
    <dgm:cxn modelId="{BAB37964-0B8A-4FBF-AD0D-745480D80AE7}" type="presOf" srcId="{16EA45FC-8C71-48A6-8A15-F3B05617BA9F}" destId="{E485B954-57A5-4404-B142-C7927BAEE768}" srcOrd="0" destOrd="0" presId="urn:microsoft.com/office/officeart/2018/2/layout/IconVerticalSolidList"/>
    <dgm:cxn modelId="{82268AE0-4A4B-44BF-85F4-7B10403E0357}" type="presParOf" srcId="{E485B954-57A5-4404-B142-C7927BAEE768}" destId="{69857BA0-E9B8-46AC-A660-35C40457FAF6}" srcOrd="0" destOrd="0" presId="urn:microsoft.com/office/officeart/2018/2/layout/IconVerticalSolidList"/>
    <dgm:cxn modelId="{1CAFB7FD-C2A3-4E6E-A656-45F432956506}" type="presParOf" srcId="{69857BA0-E9B8-46AC-A660-35C40457FAF6}" destId="{80545628-F4F6-41E8-B037-D19AA9FA906C}" srcOrd="0" destOrd="0" presId="urn:microsoft.com/office/officeart/2018/2/layout/IconVerticalSolidList"/>
    <dgm:cxn modelId="{878D789D-6620-4D79-A6AD-4DC083E7954A}" type="presParOf" srcId="{69857BA0-E9B8-46AC-A660-35C40457FAF6}" destId="{99AE7A99-819C-4F82-B90B-174BB11B3210}" srcOrd="1" destOrd="0" presId="urn:microsoft.com/office/officeart/2018/2/layout/IconVerticalSolidList"/>
    <dgm:cxn modelId="{5C26203B-6B9B-4014-B712-E63376945EF4}" type="presParOf" srcId="{69857BA0-E9B8-46AC-A660-35C40457FAF6}" destId="{EB9A0086-19E9-446C-8D19-A1AB83276CDE}" srcOrd="2" destOrd="0" presId="urn:microsoft.com/office/officeart/2018/2/layout/IconVerticalSolidList"/>
    <dgm:cxn modelId="{6B346422-214B-4512-A971-8A783ACF039A}" type="presParOf" srcId="{69857BA0-E9B8-46AC-A660-35C40457FAF6}" destId="{CD6EDAB3-91AC-4C8D-92D7-CFBAB1380DD4}" srcOrd="3" destOrd="0" presId="urn:microsoft.com/office/officeart/2018/2/layout/IconVerticalSolidList"/>
    <dgm:cxn modelId="{71AE635C-658E-49DD-B219-A90DCB3476F4}" type="presParOf" srcId="{E485B954-57A5-4404-B142-C7927BAEE768}" destId="{0B4E909E-7B60-48B6-9EDD-32F952942627}" srcOrd="1" destOrd="0" presId="urn:microsoft.com/office/officeart/2018/2/layout/IconVerticalSolidList"/>
    <dgm:cxn modelId="{B587E5E8-A9FA-4650-B508-4A045D2DFDB0}" type="presParOf" srcId="{E485B954-57A5-4404-B142-C7927BAEE768}" destId="{11AD794B-9084-4DB5-B3F5-44FAC890FA3B}" srcOrd="2" destOrd="0" presId="urn:microsoft.com/office/officeart/2018/2/layout/IconVerticalSolidList"/>
    <dgm:cxn modelId="{DE73DC04-900B-4B15-B7EE-433472772B99}" type="presParOf" srcId="{11AD794B-9084-4DB5-B3F5-44FAC890FA3B}" destId="{FE0FC73B-1626-4DBD-BEA4-20ABB676C981}" srcOrd="0" destOrd="0" presId="urn:microsoft.com/office/officeart/2018/2/layout/IconVerticalSolidList"/>
    <dgm:cxn modelId="{4E57E957-6C6E-4570-8321-2BBB3225D183}" type="presParOf" srcId="{11AD794B-9084-4DB5-B3F5-44FAC890FA3B}" destId="{1C198E4F-A20F-4645-A47E-16E0FB8D9944}" srcOrd="1" destOrd="0" presId="urn:microsoft.com/office/officeart/2018/2/layout/IconVerticalSolidList"/>
    <dgm:cxn modelId="{C49C45F6-2FF5-46FB-ADE5-DA9F9619834E}" type="presParOf" srcId="{11AD794B-9084-4DB5-B3F5-44FAC890FA3B}" destId="{9D4612C1-0795-4CE1-A984-4CF953089E2C}" srcOrd="2" destOrd="0" presId="urn:microsoft.com/office/officeart/2018/2/layout/IconVerticalSolidList"/>
    <dgm:cxn modelId="{6EC661BB-010C-4929-8ADE-4887D862420C}" type="presParOf" srcId="{11AD794B-9084-4DB5-B3F5-44FAC890FA3B}" destId="{B0BE433E-27AB-435A-AC11-065B17D9712D}"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95BAE8-E8F0-4B46-BAAF-A88F78C0E64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0893950-8133-49DC-B6C2-9DAAB4E67FC6}">
      <dgm:prSet/>
      <dgm:spPr/>
      <dgm:t>
        <a:bodyPr/>
        <a:lstStyle/>
        <a:p>
          <a:pPr>
            <a:lnSpc>
              <a:spcPct val="100000"/>
            </a:lnSpc>
          </a:pPr>
          <a:r>
            <a:rPr lang="en-US"/>
            <a:t>We built an interactive dashboard with Plotly dash</a:t>
          </a:r>
        </a:p>
      </dgm:t>
    </dgm:pt>
    <dgm:pt modelId="{77FC070C-03B4-41C3-A9AD-6CBAB8D03F66}" type="parTrans" cxnId="{FF59A1FB-0A6E-4763-9D62-4E4E428DD275}">
      <dgm:prSet/>
      <dgm:spPr/>
      <dgm:t>
        <a:bodyPr/>
        <a:lstStyle/>
        <a:p>
          <a:endParaRPr lang="en-US"/>
        </a:p>
      </dgm:t>
    </dgm:pt>
    <dgm:pt modelId="{D01B0375-FB81-4065-9E45-4FF50C42EE50}" type="sibTrans" cxnId="{FF59A1FB-0A6E-4763-9D62-4E4E428DD275}">
      <dgm:prSet/>
      <dgm:spPr/>
      <dgm:t>
        <a:bodyPr/>
        <a:lstStyle/>
        <a:p>
          <a:endParaRPr lang="en-US"/>
        </a:p>
      </dgm:t>
    </dgm:pt>
    <dgm:pt modelId="{B892E587-1197-44F3-8406-93BB12A8392F}">
      <dgm:prSet/>
      <dgm:spPr/>
      <dgm:t>
        <a:bodyPr/>
        <a:lstStyle/>
        <a:p>
          <a:pPr>
            <a:lnSpc>
              <a:spcPct val="100000"/>
            </a:lnSpc>
          </a:pPr>
          <a:r>
            <a:rPr lang="en-US"/>
            <a:t>We plotted pie charts showing the total launches by a certain sites</a:t>
          </a:r>
        </a:p>
      </dgm:t>
    </dgm:pt>
    <dgm:pt modelId="{3DFC2A87-FF93-4B14-9154-951624CE3ED0}" type="parTrans" cxnId="{DD322ADE-38A7-4CC8-A428-D35ACBBB653D}">
      <dgm:prSet/>
      <dgm:spPr/>
      <dgm:t>
        <a:bodyPr/>
        <a:lstStyle/>
        <a:p>
          <a:endParaRPr lang="en-US"/>
        </a:p>
      </dgm:t>
    </dgm:pt>
    <dgm:pt modelId="{3A531774-0D43-4130-9BCA-04ACEFFC5583}" type="sibTrans" cxnId="{DD322ADE-38A7-4CC8-A428-D35ACBBB653D}">
      <dgm:prSet/>
      <dgm:spPr/>
      <dgm:t>
        <a:bodyPr/>
        <a:lstStyle/>
        <a:p>
          <a:endParaRPr lang="en-US"/>
        </a:p>
      </dgm:t>
    </dgm:pt>
    <dgm:pt modelId="{ADD111A7-A80F-4E6B-934A-282573C77574}">
      <dgm:prSet/>
      <dgm:spPr/>
      <dgm:t>
        <a:bodyPr/>
        <a:lstStyle/>
        <a:p>
          <a:pPr>
            <a:lnSpc>
              <a:spcPct val="100000"/>
            </a:lnSpc>
          </a:pPr>
          <a:r>
            <a:rPr lang="en-US"/>
            <a:t>We plotted scatter graph showing the relationship with Outcome and Payload Mass (Kg) for the different booster version.</a:t>
          </a:r>
        </a:p>
      </dgm:t>
    </dgm:pt>
    <dgm:pt modelId="{42AAB519-16FA-477E-BDD9-0049167F0DE6}" type="parTrans" cxnId="{388D772C-2637-4855-B75B-0152E90A900A}">
      <dgm:prSet/>
      <dgm:spPr/>
      <dgm:t>
        <a:bodyPr/>
        <a:lstStyle/>
        <a:p>
          <a:endParaRPr lang="en-US"/>
        </a:p>
      </dgm:t>
    </dgm:pt>
    <dgm:pt modelId="{4181710C-E2C3-42CD-A5C9-FE24265CECB1}" type="sibTrans" cxnId="{388D772C-2637-4855-B75B-0152E90A900A}">
      <dgm:prSet/>
      <dgm:spPr/>
      <dgm:t>
        <a:bodyPr/>
        <a:lstStyle/>
        <a:p>
          <a:endParaRPr lang="en-US"/>
        </a:p>
      </dgm:t>
    </dgm:pt>
    <dgm:pt modelId="{3F7CDD4C-626D-459D-AFFF-CADE59FB5C59}">
      <dgm:prSet/>
      <dgm:spPr/>
      <dgm:t>
        <a:bodyPr/>
        <a:lstStyle/>
        <a:p>
          <a:pPr>
            <a:lnSpc>
              <a:spcPct val="100000"/>
            </a:lnSpc>
          </a:pPr>
          <a:r>
            <a:rPr lang="en-US"/>
            <a:t>The link to the Notebook is </a:t>
          </a:r>
          <a:r>
            <a:rPr lang="en-US">
              <a:hlinkClick xmlns:r="http://schemas.openxmlformats.org/officeDocument/2006/relationships" r:id="rId1"/>
            </a:rPr>
            <a:t>https://github.com/chuksoo/IBM-Data-Science-Capstone-SpaceX/blob/main/app.py</a:t>
          </a:r>
          <a:endParaRPr lang="en-US"/>
        </a:p>
      </dgm:t>
    </dgm:pt>
    <dgm:pt modelId="{4142CB3A-9794-4114-B269-E15F6E08B5BE}" type="parTrans" cxnId="{733EB38B-12EA-4998-82C6-36B46AC78592}">
      <dgm:prSet/>
      <dgm:spPr/>
      <dgm:t>
        <a:bodyPr/>
        <a:lstStyle/>
        <a:p>
          <a:endParaRPr lang="en-US"/>
        </a:p>
      </dgm:t>
    </dgm:pt>
    <dgm:pt modelId="{2AAE1AB2-7C0C-4208-B83C-D7F36D6CD521}" type="sibTrans" cxnId="{733EB38B-12EA-4998-82C6-36B46AC78592}">
      <dgm:prSet/>
      <dgm:spPr/>
      <dgm:t>
        <a:bodyPr/>
        <a:lstStyle/>
        <a:p>
          <a:endParaRPr lang="en-US"/>
        </a:p>
      </dgm:t>
    </dgm:pt>
    <dgm:pt modelId="{3B80B550-C282-4FB3-A492-40EA74FCBEC6}" type="pres">
      <dgm:prSet presAssocID="{5895BAE8-E8F0-4B46-BAAF-A88F78C0E646}" presName="root" presStyleCnt="0">
        <dgm:presLayoutVars>
          <dgm:dir/>
          <dgm:resizeHandles val="exact"/>
        </dgm:presLayoutVars>
      </dgm:prSet>
      <dgm:spPr/>
    </dgm:pt>
    <dgm:pt modelId="{576C67BF-94FD-4F86-A290-D912F921E68E}" type="pres">
      <dgm:prSet presAssocID="{50893950-8133-49DC-B6C2-9DAAB4E67FC6}" presName="compNode" presStyleCnt="0"/>
      <dgm:spPr/>
    </dgm:pt>
    <dgm:pt modelId="{3394408C-C0BB-49AC-9E50-A7EBD75BEA46}" type="pres">
      <dgm:prSet presAssocID="{50893950-8133-49DC-B6C2-9DAAB4E67FC6}"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Bar chart"/>
        </a:ext>
      </dgm:extLst>
    </dgm:pt>
    <dgm:pt modelId="{AD83ADEB-0F6D-480C-92FD-C3392A0BFFCA}" type="pres">
      <dgm:prSet presAssocID="{50893950-8133-49DC-B6C2-9DAAB4E67FC6}" presName="spaceRect" presStyleCnt="0"/>
      <dgm:spPr/>
    </dgm:pt>
    <dgm:pt modelId="{AB26A686-4B13-4A28-8480-C97578C9B2AE}" type="pres">
      <dgm:prSet presAssocID="{50893950-8133-49DC-B6C2-9DAAB4E67FC6}" presName="textRect" presStyleLbl="revTx" presStyleIdx="0" presStyleCnt="4">
        <dgm:presLayoutVars>
          <dgm:chMax val="1"/>
          <dgm:chPref val="1"/>
        </dgm:presLayoutVars>
      </dgm:prSet>
      <dgm:spPr/>
    </dgm:pt>
    <dgm:pt modelId="{2D93B693-242E-44E6-9C27-0D1864EF6BDD}" type="pres">
      <dgm:prSet presAssocID="{D01B0375-FB81-4065-9E45-4FF50C42EE50}" presName="sibTrans" presStyleCnt="0"/>
      <dgm:spPr/>
    </dgm:pt>
    <dgm:pt modelId="{4F10384C-BDDF-47E4-9EDD-586200BDB251}" type="pres">
      <dgm:prSet presAssocID="{B892E587-1197-44F3-8406-93BB12A8392F}" presName="compNode" presStyleCnt="0"/>
      <dgm:spPr/>
    </dgm:pt>
    <dgm:pt modelId="{8EDC4143-49D7-4ADA-A5C7-B41F04EFF87E}" type="pres">
      <dgm:prSet presAssocID="{B892E587-1197-44F3-8406-93BB12A8392F}"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in"/>
        </a:ext>
      </dgm:extLst>
    </dgm:pt>
    <dgm:pt modelId="{D4970A84-C76B-48CF-A09C-EBB5A26E030C}" type="pres">
      <dgm:prSet presAssocID="{B892E587-1197-44F3-8406-93BB12A8392F}" presName="spaceRect" presStyleCnt="0"/>
      <dgm:spPr/>
    </dgm:pt>
    <dgm:pt modelId="{FD0D1B49-3ED6-4506-9B63-45F984A03DAC}" type="pres">
      <dgm:prSet presAssocID="{B892E587-1197-44F3-8406-93BB12A8392F}" presName="textRect" presStyleLbl="revTx" presStyleIdx="1" presStyleCnt="4">
        <dgm:presLayoutVars>
          <dgm:chMax val="1"/>
          <dgm:chPref val="1"/>
        </dgm:presLayoutVars>
      </dgm:prSet>
      <dgm:spPr/>
    </dgm:pt>
    <dgm:pt modelId="{F57E9AA1-04BE-4E9B-80A9-B1E2107230B8}" type="pres">
      <dgm:prSet presAssocID="{3A531774-0D43-4130-9BCA-04ACEFFC5583}" presName="sibTrans" presStyleCnt="0"/>
      <dgm:spPr/>
    </dgm:pt>
    <dgm:pt modelId="{034E336E-E61C-493A-BB66-6C6691900326}" type="pres">
      <dgm:prSet presAssocID="{ADD111A7-A80F-4E6B-934A-282573C77574}" presName="compNode" presStyleCnt="0"/>
      <dgm:spPr/>
    </dgm:pt>
    <dgm:pt modelId="{B93DC1C0-9443-43B7-9AC3-9656E9BF0407}" type="pres">
      <dgm:prSet presAssocID="{ADD111A7-A80F-4E6B-934A-282573C7757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Statistics"/>
        </a:ext>
      </dgm:extLst>
    </dgm:pt>
    <dgm:pt modelId="{060622D6-DA22-4018-8352-5C4B36129B0E}" type="pres">
      <dgm:prSet presAssocID="{ADD111A7-A80F-4E6B-934A-282573C77574}" presName="spaceRect" presStyleCnt="0"/>
      <dgm:spPr/>
    </dgm:pt>
    <dgm:pt modelId="{1F9133DA-3127-4F97-86D3-6BAF17E80C1D}" type="pres">
      <dgm:prSet presAssocID="{ADD111A7-A80F-4E6B-934A-282573C77574}" presName="textRect" presStyleLbl="revTx" presStyleIdx="2" presStyleCnt="4">
        <dgm:presLayoutVars>
          <dgm:chMax val="1"/>
          <dgm:chPref val="1"/>
        </dgm:presLayoutVars>
      </dgm:prSet>
      <dgm:spPr/>
    </dgm:pt>
    <dgm:pt modelId="{16E8D003-82C0-4CF8-A112-315B77A483AA}" type="pres">
      <dgm:prSet presAssocID="{4181710C-E2C3-42CD-A5C9-FE24265CECB1}" presName="sibTrans" presStyleCnt="0"/>
      <dgm:spPr/>
    </dgm:pt>
    <dgm:pt modelId="{E22122DE-52D6-4574-90E2-F3CE4A41A1A2}" type="pres">
      <dgm:prSet presAssocID="{3F7CDD4C-626D-459D-AFFF-CADE59FB5C59}" presName="compNode" presStyleCnt="0"/>
      <dgm:spPr/>
    </dgm:pt>
    <dgm:pt modelId="{69D81BD0-5DF2-40E7-AF6E-E9F1B67C7CFD}" type="pres">
      <dgm:prSet presAssocID="{3F7CDD4C-626D-459D-AFFF-CADE59FB5C59}"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Link"/>
        </a:ext>
      </dgm:extLst>
    </dgm:pt>
    <dgm:pt modelId="{2E950421-8328-4695-8A6A-C4490A9DD28C}" type="pres">
      <dgm:prSet presAssocID="{3F7CDD4C-626D-459D-AFFF-CADE59FB5C59}" presName="spaceRect" presStyleCnt="0"/>
      <dgm:spPr/>
    </dgm:pt>
    <dgm:pt modelId="{6FC935BA-58CB-44D5-AE0F-2C5E520760DC}" type="pres">
      <dgm:prSet presAssocID="{3F7CDD4C-626D-459D-AFFF-CADE59FB5C59}" presName="textRect" presStyleLbl="revTx" presStyleIdx="3" presStyleCnt="4">
        <dgm:presLayoutVars>
          <dgm:chMax val="1"/>
          <dgm:chPref val="1"/>
        </dgm:presLayoutVars>
      </dgm:prSet>
      <dgm:spPr/>
    </dgm:pt>
  </dgm:ptLst>
  <dgm:cxnLst>
    <dgm:cxn modelId="{AE24451C-0BA0-4D03-9535-7DE41F681054}" type="presOf" srcId="{3F7CDD4C-626D-459D-AFFF-CADE59FB5C59}" destId="{6FC935BA-58CB-44D5-AE0F-2C5E520760DC}" srcOrd="0" destOrd="0" presId="urn:microsoft.com/office/officeart/2018/2/layout/IconLabelList"/>
    <dgm:cxn modelId="{388D772C-2637-4855-B75B-0152E90A900A}" srcId="{5895BAE8-E8F0-4B46-BAAF-A88F78C0E646}" destId="{ADD111A7-A80F-4E6B-934A-282573C77574}" srcOrd="2" destOrd="0" parTransId="{42AAB519-16FA-477E-BDD9-0049167F0DE6}" sibTransId="{4181710C-E2C3-42CD-A5C9-FE24265CECB1}"/>
    <dgm:cxn modelId="{78F41451-AB14-45EE-A667-DA8A6AEEA3E1}" type="presOf" srcId="{B892E587-1197-44F3-8406-93BB12A8392F}" destId="{FD0D1B49-3ED6-4506-9B63-45F984A03DAC}" srcOrd="0" destOrd="0" presId="urn:microsoft.com/office/officeart/2018/2/layout/IconLabelList"/>
    <dgm:cxn modelId="{65F7FE72-0B15-499D-A63F-D887F341C6E1}" type="presOf" srcId="{ADD111A7-A80F-4E6B-934A-282573C77574}" destId="{1F9133DA-3127-4F97-86D3-6BAF17E80C1D}" srcOrd="0" destOrd="0" presId="urn:microsoft.com/office/officeart/2018/2/layout/IconLabelList"/>
    <dgm:cxn modelId="{733EB38B-12EA-4998-82C6-36B46AC78592}" srcId="{5895BAE8-E8F0-4B46-BAAF-A88F78C0E646}" destId="{3F7CDD4C-626D-459D-AFFF-CADE59FB5C59}" srcOrd="3" destOrd="0" parTransId="{4142CB3A-9794-4114-B269-E15F6E08B5BE}" sibTransId="{2AAE1AB2-7C0C-4208-B83C-D7F36D6CD521}"/>
    <dgm:cxn modelId="{F4D1B3A5-3ACA-48EF-880D-5B991A283BDF}" type="presOf" srcId="{50893950-8133-49DC-B6C2-9DAAB4E67FC6}" destId="{AB26A686-4B13-4A28-8480-C97578C9B2AE}" srcOrd="0" destOrd="0" presId="urn:microsoft.com/office/officeart/2018/2/layout/IconLabelList"/>
    <dgm:cxn modelId="{C4F8F9BA-CC67-48DD-9BFC-F78D827977F7}" type="presOf" srcId="{5895BAE8-E8F0-4B46-BAAF-A88F78C0E646}" destId="{3B80B550-C282-4FB3-A492-40EA74FCBEC6}" srcOrd="0" destOrd="0" presId="urn:microsoft.com/office/officeart/2018/2/layout/IconLabelList"/>
    <dgm:cxn modelId="{DD322ADE-38A7-4CC8-A428-D35ACBBB653D}" srcId="{5895BAE8-E8F0-4B46-BAAF-A88F78C0E646}" destId="{B892E587-1197-44F3-8406-93BB12A8392F}" srcOrd="1" destOrd="0" parTransId="{3DFC2A87-FF93-4B14-9154-951624CE3ED0}" sibTransId="{3A531774-0D43-4130-9BCA-04ACEFFC5583}"/>
    <dgm:cxn modelId="{FF59A1FB-0A6E-4763-9D62-4E4E428DD275}" srcId="{5895BAE8-E8F0-4B46-BAAF-A88F78C0E646}" destId="{50893950-8133-49DC-B6C2-9DAAB4E67FC6}" srcOrd="0" destOrd="0" parTransId="{77FC070C-03B4-41C3-A9AD-6CBAB8D03F66}" sibTransId="{D01B0375-FB81-4065-9E45-4FF50C42EE50}"/>
    <dgm:cxn modelId="{D0A1BB93-537D-416D-8500-7858D47223BA}" type="presParOf" srcId="{3B80B550-C282-4FB3-A492-40EA74FCBEC6}" destId="{576C67BF-94FD-4F86-A290-D912F921E68E}" srcOrd="0" destOrd="0" presId="urn:microsoft.com/office/officeart/2018/2/layout/IconLabelList"/>
    <dgm:cxn modelId="{CC7529D1-124C-48D9-B91F-51A8FA42F89F}" type="presParOf" srcId="{576C67BF-94FD-4F86-A290-D912F921E68E}" destId="{3394408C-C0BB-49AC-9E50-A7EBD75BEA46}" srcOrd="0" destOrd="0" presId="urn:microsoft.com/office/officeart/2018/2/layout/IconLabelList"/>
    <dgm:cxn modelId="{F6D454C4-B204-4F79-AAD8-9926DFB8293E}" type="presParOf" srcId="{576C67BF-94FD-4F86-A290-D912F921E68E}" destId="{AD83ADEB-0F6D-480C-92FD-C3392A0BFFCA}" srcOrd="1" destOrd="0" presId="urn:microsoft.com/office/officeart/2018/2/layout/IconLabelList"/>
    <dgm:cxn modelId="{33C29CA9-08C7-4C68-B901-C19BDFA361BA}" type="presParOf" srcId="{576C67BF-94FD-4F86-A290-D912F921E68E}" destId="{AB26A686-4B13-4A28-8480-C97578C9B2AE}" srcOrd="2" destOrd="0" presId="urn:microsoft.com/office/officeart/2018/2/layout/IconLabelList"/>
    <dgm:cxn modelId="{33B1EE77-E878-4994-987D-6F2DFDE10FC5}" type="presParOf" srcId="{3B80B550-C282-4FB3-A492-40EA74FCBEC6}" destId="{2D93B693-242E-44E6-9C27-0D1864EF6BDD}" srcOrd="1" destOrd="0" presId="urn:microsoft.com/office/officeart/2018/2/layout/IconLabelList"/>
    <dgm:cxn modelId="{013B682F-0A2C-4A9F-AB2B-9E602B84A802}" type="presParOf" srcId="{3B80B550-C282-4FB3-A492-40EA74FCBEC6}" destId="{4F10384C-BDDF-47E4-9EDD-586200BDB251}" srcOrd="2" destOrd="0" presId="urn:microsoft.com/office/officeart/2018/2/layout/IconLabelList"/>
    <dgm:cxn modelId="{0E3BA9EB-856E-48BA-88FA-EC3ED4D5FF0A}" type="presParOf" srcId="{4F10384C-BDDF-47E4-9EDD-586200BDB251}" destId="{8EDC4143-49D7-4ADA-A5C7-B41F04EFF87E}" srcOrd="0" destOrd="0" presId="urn:microsoft.com/office/officeart/2018/2/layout/IconLabelList"/>
    <dgm:cxn modelId="{166F5929-3D60-4510-866B-444756CAA996}" type="presParOf" srcId="{4F10384C-BDDF-47E4-9EDD-586200BDB251}" destId="{D4970A84-C76B-48CF-A09C-EBB5A26E030C}" srcOrd="1" destOrd="0" presId="urn:microsoft.com/office/officeart/2018/2/layout/IconLabelList"/>
    <dgm:cxn modelId="{3E02E92D-280E-49D8-8CB5-829E6443E9D2}" type="presParOf" srcId="{4F10384C-BDDF-47E4-9EDD-586200BDB251}" destId="{FD0D1B49-3ED6-4506-9B63-45F984A03DAC}" srcOrd="2" destOrd="0" presId="urn:microsoft.com/office/officeart/2018/2/layout/IconLabelList"/>
    <dgm:cxn modelId="{5CFE983B-D6B5-4A1D-A9CD-A54C542FF033}" type="presParOf" srcId="{3B80B550-C282-4FB3-A492-40EA74FCBEC6}" destId="{F57E9AA1-04BE-4E9B-80A9-B1E2107230B8}" srcOrd="3" destOrd="0" presId="urn:microsoft.com/office/officeart/2018/2/layout/IconLabelList"/>
    <dgm:cxn modelId="{157E655B-1A44-4D6A-86A2-5CE0BA8BD24F}" type="presParOf" srcId="{3B80B550-C282-4FB3-A492-40EA74FCBEC6}" destId="{034E336E-E61C-493A-BB66-6C6691900326}" srcOrd="4" destOrd="0" presId="urn:microsoft.com/office/officeart/2018/2/layout/IconLabelList"/>
    <dgm:cxn modelId="{F0946C06-96B5-4BCA-B14E-A36FE374B704}" type="presParOf" srcId="{034E336E-E61C-493A-BB66-6C6691900326}" destId="{B93DC1C0-9443-43B7-9AC3-9656E9BF0407}" srcOrd="0" destOrd="0" presId="urn:microsoft.com/office/officeart/2018/2/layout/IconLabelList"/>
    <dgm:cxn modelId="{32533C41-EFBD-445D-B28B-6C25A46F2E47}" type="presParOf" srcId="{034E336E-E61C-493A-BB66-6C6691900326}" destId="{060622D6-DA22-4018-8352-5C4B36129B0E}" srcOrd="1" destOrd="0" presId="urn:microsoft.com/office/officeart/2018/2/layout/IconLabelList"/>
    <dgm:cxn modelId="{CE3BE932-061B-4A64-8E31-EC7ACF9629B8}" type="presParOf" srcId="{034E336E-E61C-493A-BB66-6C6691900326}" destId="{1F9133DA-3127-4F97-86D3-6BAF17E80C1D}" srcOrd="2" destOrd="0" presId="urn:microsoft.com/office/officeart/2018/2/layout/IconLabelList"/>
    <dgm:cxn modelId="{27808BDF-21F1-4FAC-9171-5523D292C4FB}" type="presParOf" srcId="{3B80B550-C282-4FB3-A492-40EA74FCBEC6}" destId="{16E8D003-82C0-4CF8-A112-315B77A483AA}" srcOrd="5" destOrd="0" presId="urn:microsoft.com/office/officeart/2018/2/layout/IconLabelList"/>
    <dgm:cxn modelId="{EA8B496E-7873-4364-AB3E-52396C267DF6}" type="presParOf" srcId="{3B80B550-C282-4FB3-A492-40EA74FCBEC6}" destId="{E22122DE-52D6-4574-90E2-F3CE4A41A1A2}" srcOrd="6" destOrd="0" presId="urn:microsoft.com/office/officeart/2018/2/layout/IconLabelList"/>
    <dgm:cxn modelId="{E3EB337C-8954-4641-B58B-2FC7C5478C9A}" type="presParOf" srcId="{E22122DE-52D6-4574-90E2-F3CE4A41A1A2}" destId="{69D81BD0-5DF2-40E7-AF6E-E9F1B67C7CFD}" srcOrd="0" destOrd="0" presId="urn:microsoft.com/office/officeart/2018/2/layout/IconLabelList"/>
    <dgm:cxn modelId="{37F1D6D8-A13B-4FA7-B084-63806DABE94F}" type="presParOf" srcId="{E22122DE-52D6-4574-90E2-F3CE4A41A1A2}" destId="{2E950421-8328-4695-8A6A-C4490A9DD28C}" srcOrd="1" destOrd="0" presId="urn:microsoft.com/office/officeart/2018/2/layout/IconLabelList"/>
    <dgm:cxn modelId="{5C384DC8-7A8E-4A10-B2AB-7F37BF8CED9F}" type="presParOf" srcId="{E22122DE-52D6-4574-90E2-F3CE4A41A1A2}" destId="{6FC935BA-58CB-44D5-AE0F-2C5E520760D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A7A7C5-9824-4113-A2EB-5633F3D46EB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A7C9631-1214-4812-B7AA-EACABB9C1A40}">
      <dgm:prSet/>
      <dgm:spPr/>
      <dgm:t>
        <a:bodyPr/>
        <a:lstStyle/>
        <a:p>
          <a:r>
            <a:rPr lang="en-US"/>
            <a:t>We selected Landing outcomes and the </a:t>
          </a:r>
          <a:r>
            <a:rPr lang="en-US" b="1"/>
            <a:t>COUNT</a:t>
          </a:r>
          <a:r>
            <a:rPr lang="en-US"/>
            <a:t> of landing outcomes from the data and used the </a:t>
          </a:r>
          <a:r>
            <a:rPr lang="en-US" b="1"/>
            <a:t>WHERE</a:t>
          </a:r>
          <a:r>
            <a:rPr lang="en-US"/>
            <a:t> clause to filter for landing outcomes </a:t>
          </a:r>
          <a:r>
            <a:rPr lang="en-US" b="1"/>
            <a:t>BETWEEN</a:t>
          </a:r>
          <a:r>
            <a:rPr lang="en-US"/>
            <a:t> 2010-06-04 to 2017-03-20.</a:t>
          </a:r>
        </a:p>
      </dgm:t>
    </dgm:pt>
    <dgm:pt modelId="{9AB8EF27-A4A7-41A4-B0F7-C9CABAB7C95F}" type="parTrans" cxnId="{215630FA-2158-4FE2-B3FD-8B8CBB0E5B50}">
      <dgm:prSet/>
      <dgm:spPr/>
      <dgm:t>
        <a:bodyPr/>
        <a:lstStyle/>
        <a:p>
          <a:endParaRPr lang="en-US"/>
        </a:p>
      </dgm:t>
    </dgm:pt>
    <dgm:pt modelId="{E33C9921-CEAA-400C-9499-9FDF7420F3AF}" type="sibTrans" cxnId="{215630FA-2158-4FE2-B3FD-8B8CBB0E5B50}">
      <dgm:prSet/>
      <dgm:spPr/>
      <dgm:t>
        <a:bodyPr/>
        <a:lstStyle/>
        <a:p>
          <a:endParaRPr lang="en-US"/>
        </a:p>
      </dgm:t>
    </dgm:pt>
    <dgm:pt modelId="{77F38DA5-44B8-43DE-BD5B-DF0EAF432066}">
      <dgm:prSet/>
      <dgm:spPr/>
      <dgm:t>
        <a:bodyPr/>
        <a:lstStyle/>
        <a:p>
          <a:r>
            <a:rPr lang="en-US"/>
            <a:t>We applied the </a:t>
          </a:r>
          <a:r>
            <a:rPr lang="en-US" b="1"/>
            <a:t>GROUP BY </a:t>
          </a:r>
          <a:r>
            <a:rPr lang="en-US"/>
            <a:t>clause to group the landing outcomes and the </a:t>
          </a:r>
          <a:r>
            <a:rPr lang="en-US" b="1"/>
            <a:t>ORDER BY </a:t>
          </a:r>
          <a:r>
            <a:rPr lang="en-US"/>
            <a:t>clause to order the grouped landing outcome in descending order.</a:t>
          </a:r>
        </a:p>
      </dgm:t>
    </dgm:pt>
    <dgm:pt modelId="{42A3E589-B9BF-46E0-8385-63B14909680B}" type="parTrans" cxnId="{117C6954-35E3-43C8-92C7-2687971A161A}">
      <dgm:prSet/>
      <dgm:spPr/>
      <dgm:t>
        <a:bodyPr/>
        <a:lstStyle/>
        <a:p>
          <a:endParaRPr lang="en-US"/>
        </a:p>
      </dgm:t>
    </dgm:pt>
    <dgm:pt modelId="{3AA79CF9-ACFD-4179-A0BC-531D77E4700F}" type="sibTrans" cxnId="{117C6954-35E3-43C8-92C7-2687971A161A}">
      <dgm:prSet/>
      <dgm:spPr/>
      <dgm:t>
        <a:bodyPr/>
        <a:lstStyle/>
        <a:p>
          <a:endParaRPr lang="en-US"/>
        </a:p>
      </dgm:t>
    </dgm:pt>
    <dgm:pt modelId="{801A592D-48FE-1144-8C03-80A85DBBDF4F}" type="pres">
      <dgm:prSet presAssocID="{0BA7A7C5-9824-4113-A2EB-5633F3D46EB9}" presName="linear" presStyleCnt="0">
        <dgm:presLayoutVars>
          <dgm:animLvl val="lvl"/>
          <dgm:resizeHandles val="exact"/>
        </dgm:presLayoutVars>
      </dgm:prSet>
      <dgm:spPr/>
    </dgm:pt>
    <dgm:pt modelId="{C21CA05F-D61B-AF49-AD9B-332F3806E1CD}" type="pres">
      <dgm:prSet presAssocID="{DA7C9631-1214-4812-B7AA-EACABB9C1A40}" presName="parentText" presStyleLbl="node1" presStyleIdx="0" presStyleCnt="2">
        <dgm:presLayoutVars>
          <dgm:chMax val="0"/>
          <dgm:bulletEnabled val="1"/>
        </dgm:presLayoutVars>
      </dgm:prSet>
      <dgm:spPr/>
    </dgm:pt>
    <dgm:pt modelId="{35478513-69FB-A74E-BF83-F9A2484DCD5C}" type="pres">
      <dgm:prSet presAssocID="{E33C9921-CEAA-400C-9499-9FDF7420F3AF}" presName="spacer" presStyleCnt="0"/>
      <dgm:spPr/>
    </dgm:pt>
    <dgm:pt modelId="{2B89E77A-797E-EF41-979B-185AA343B72C}" type="pres">
      <dgm:prSet presAssocID="{77F38DA5-44B8-43DE-BD5B-DF0EAF432066}" presName="parentText" presStyleLbl="node1" presStyleIdx="1" presStyleCnt="2">
        <dgm:presLayoutVars>
          <dgm:chMax val="0"/>
          <dgm:bulletEnabled val="1"/>
        </dgm:presLayoutVars>
      </dgm:prSet>
      <dgm:spPr/>
    </dgm:pt>
  </dgm:ptLst>
  <dgm:cxnLst>
    <dgm:cxn modelId="{117C6954-35E3-43C8-92C7-2687971A161A}" srcId="{0BA7A7C5-9824-4113-A2EB-5633F3D46EB9}" destId="{77F38DA5-44B8-43DE-BD5B-DF0EAF432066}" srcOrd="1" destOrd="0" parTransId="{42A3E589-B9BF-46E0-8385-63B14909680B}" sibTransId="{3AA79CF9-ACFD-4179-A0BC-531D77E4700F}"/>
    <dgm:cxn modelId="{38EA7B5B-9980-F346-87B5-15C3AD4D9932}" type="presOf" srcId="{77F38DA5-44B8-43DE-BD5B-DF0EAF432066}" destId="{2B89E77A-797E-EF41-979B-185AA343B72C}" srcOrd="0" destOrd="0" presId="urn:microsoft.com/office/officeart/2005/8/layout/vList2"/>
    <dgm:cxn modelId="{7BD02383-90A1-1A4B-ABB2-C261FB23DB27}" type="presOf" srcId="{DA7C9631-1214-4812-B7AA-EACABB9C1A40}" destId="{C21CA05F-D61B-AF49-AD9B-332F3806E1CD}" srcOrd="0" destOrd="0" presId="urn:microsoft.com/office/officeart/2005/8/layout/vList2"/>
    <dgm:cxn modelId="{215630FA-2158-4FE2-B3FD-8B8CBB0E5B50}" srcId="{0BA7A7C5-9824-4113-A2EB-5633F3D46EB9}" destId="{DA7C9631-1214-4812-B7AA-EACABB9C1A40}" srcOrd="0" destOrd="0" parTransId="{9AB8EF27-A4A7-41A4-B0F7-C9CABAB7C95F}" sibTransId="{E33C9921-CEAA-400C-9499-9FDF7420F3AF}"/>
    <dgm:cxn modelId="{7B7ADBFC-34DA-B043-B2E1-E29CDBA84FC8}" type="presOf" srcId="{0BA7A7C5-9824-4113-A2EB-5633F3D46EB9}" destId="{801A592D-48FE-1144-8C03-80A85DBBDF4F}" srcOrd="0" destOrd="0" presId="urn:microsoft.com/office/officeart/2005/8/layout/vList2"/>
    <dgm:cxn modelId="{D2775A6B-272F-974B-B70B-8CBA62D768C0}" type="presParOf" srcId="{801A592D-48FE-1144-8C03-80A85DBBDF4F}" destId="{C21CA05F-D61B-AF49-AD9B-332F3806E1CD}" srcOrd="0" destOrd="0" presId="urn:microsoft.com/office/officeart/2005/8/layout/vList2"/>
    <dgm:cxn modelId="{B4DEBD27-C1AA-694C-BAE4-118BC35B4145}" type="presParOf" srcId="{801A592D-48FE-1144-8C03-80A85DBBDF4F}" destId="{35478513-69FB-A74E-BF83-F9A2484DCD5C}" srcOrd="1" destOrd="0" presId="urn:microsoft.com/office/officeart/2005/8/layout/vList2"/>
    <dgm:cxn modelId="{5A0C8C38-5941-B040-AAA3-D521B3FE6D83}" type="presParOf" srcId="{801A592D-48FE-1144-8C03-80A85DBBDF4F}" destId="{2B89E77A-797E-EF41-979B-185AA343B72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435A6-999D-441E-9DAB-1DB826E8D2AB}">
      <dsp:nvSpPr>
        <dsp:cNvPr id="0" name=""/>
        <dsp:cNvSpPr/>
      </dsp:nvSpPr>
      <dsp:spPr>
        <a:xfrm>
          <a:off x="421398" y="1395177"/>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126E0-A070-4FC1-8CC3-E492B1956F05}">
      <dsp:nvSpPr>
        <dsp:cNvPr id="0" name=""/>
        <dsp:cNvSpPr/>
      </dsp:nvSpPr>
      <dsp:spPr>
        <a:xfrm>
          <a:off x="84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Executive Summary</a:t>
          </a:r>
        </a:p>
      </dsp:txBody>
      <dsp:txXfrm>
        <a:off x="841" y="2344441"/>
        <a:ext cx="1529296" cy="611718"/>
      </dsp:txXfrm>
    </dsp:sp>
    <dsp:sp modelId="{D621F2A6-65DF-4AA8-84BA-370C108C1F7F}">
      <dsp:nvSpPr>
        <dsp:cNvPr id="0" name=""/>
        <dsp:cNvSpPr/>
      </dsp:nvSpPr>
      <dsp:spPr>
        <a:xfrm>
          <a:off x="2218322" y="1395177"/>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AA3C1A-6439-48BC-A5D4-BCB0E6D02E7E}">
      <dsp:nvSpPr>
        <dsp:cNvPr id="0" name=""/>
        <dsp:cNvSpPr/>
      </dsp:nvSpPr>
      <dsp:spPr>
        <a:xfrm>
          <a:off x="1797765"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Introduction</a:t>
          </a:r>
        </a:p>
      </dsp:txBody>
      <dsp:txXfrm>
        <a:off x="1797765" y="2344441"/>
        <a:ext cx="1529296" cy="611718"/>
      </dsp:txXfrm>
    </dsp:sp>
    <dsp:sp modelId="{74F21663-A8F1-4864-B230-C4B3D314678E}">
      <dsp:nvSpPr>
        <dsp:cNvPr id="0" name=""/>
        <dsp:cNvSpPr/>
      </dsp:nvSpPr>
      <dsp:spPr>
        <a:xfrm>
          <a:off x="4015246" y="1395177"/>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AFB2A8-E2B2-4CB1-ACDF-AEFFB96F787F}">
      <dsp:nvSpPr>
        <dsp:cNvPr id="0" name=""/>
        <dsp:cNvSpPr/>
      </dsp:nvSpPr>
      <dsp:spPr>
        <a:xfrm>
          <a:off x="3594689"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Methodology</a:t>
          </a:r>
        </a:p>
      </dsp:txBody>
      <dsp:txXfrm>
        <a:off x="3594689" y="2344441"/>
        <a:ext cx="1529296" cy="611718"/>
      </dsp:txXfrm>
    </dsp:sp>
    <dsp:sp modelId="{B0DAB580-970F-42BC-9FA6-3E031B993791}">
      <dsp:nvSpPr>
        <dsp:cNvPr id="0" name=""/>
        <dsp:cNvSpPr/>
      </dsp:nvSpPr>
      <dsp:spPr>
        <a:xfrm>
          <a:off x="5812170" y="1395177"/>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52DEB-8BF7-438A-8C79-58A14835B5C7}">
      <dsp:nvSpPr>
        <dsp:cNvPr id="0" name=""/>
        <dsp:cNvSpPr/>
      </dsp:nvSpPr>
      <dsp:spPr>
        <a:xfrm>
          <a:off x="5391613"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Results</a:t>
          </a:r>
        </a:p>
      </dsp:txBody>
      <dsp:txXfrm>
        <a:off x="5391613" y="2344441"/>
        <a:ext cx="1529296" cy="611718"/>
      </dsp:txXfrm>
    </dsp:sp>
    <dsp:sp modelId="{E351E188-B815-4E98-ACB0-E26F1E1D71F6}">
      <dsp:nvSpPr>
        <dsp:cNvPr id="0" name=""/>
        <dsp:cNvSpPr/>
      </dsp:nvSpPr>
      <dsp:spPr>
        <a:xfrm>
          <a:off x="7609093" y="1395177"/>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64DF44-F847-4266-B9CE-50479CEF60C8}">
      <dsp:nvSpPr>
        <dsp:cNvPr id="0" name=""/>
        <dsp:cNvSpPr/>
      </dsp:nvSpPr>
      <dsp:spPr>
        <a:xfrm>
          <a:off x="7188537"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Conclusion</a:t>
          </a:r>
        </a:p>
      </dsp:txBody>
      <dsp:txXfrm>
        <a:off x="7188537" y="2344441"/>
        <a:ext cx="1529296" cy="611718"/>
      </dsp:txXfrm>
    </dsp:sp>
    <dsp:sp modelId="{76637B23-B448-4B23-8291-B6C7699C7035}">
      <dsp:nvSpPr>
        <dsp:cNvPr id="0" name=""/>
        <dsp:cNvSpPr/>
      </dsp:nvSpPr>
      <dsp:spPr>
        <a:xfrm>
          <a:off x="9406017" y="1395177"/>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797BBD-99A8-4B60-935E-64EB183B8D00}">
      <dsp:nvSpPr>
        <dsp:cNvPr id="0" name=""/>
        <dsp:cNvSpPr/>
      </dsp:nvSpPr>
      <dsp:spPr>
        <a:xfrm>
          <a:off x="898546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Appendix</a:t>
          </a:r>
        </a:p>
      </dsp:txBody>
      <dsp:txXfrm>
        <a:off x="8985461" y="2344441"/>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9A6DC-8ADE-4ED8-83F7-EF8B7DD19B72}">
      <dsp:nvSpPr>
        <dsp:cNvPr id="0" name=""/>
        <dsp:cNvSpPr/>
      </dsp:nvSpPr>
      <dsp:spPr>
        <a:xfrm>
          <a:off x="645980" y="10497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944B35-00CB-4E04-8BD9-E67DA3C3D040}">
      <dsp:nvSpPr>
        <dsp:cNvPr id="0" name=""/>
        <dsp:cNvSpPr/>
      </dsp:nvSpPr>
      <dsp:spPr>
        <a:xfrm>
          <a:off x="645980" y="182751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a:t>Summary of methodologies</a:t>
          </a:r>
        </a:p>
      </dsp:txBody>
      <dsp:txXfrm>
        <a:off x="645980" y="1827517"/>
        <a:ext cx="4320000" cy="648000"/>
      </dsp:txXfrm>
    </dsp:sp>
    <dsp:sp modelId="{68D3E826-6F9C-4751-8257-B58D83272213}">
      <dsp:nvSpPr>
        <dsp:cNvPr id="0" name=""/>
        <dsp:cNvSpPr/>
      </dsp:nvSpPr>
      <dsp:spPr>
        <a:xfrm>
          <a:off x="645980" y="2573446"/>
          <a:ext cx="4320000" cy="2427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Data Collection</a:t>
          </a:r>
        </a:p>
        <a:p>
          <a:pPr marL="0" lvl="0" indent="0" algn="l" defTabSz="755650">
            <a:lnSpc>
              <a:spcPct val="100000"/>
            </a:lnSpc>
            <a:spcBef>
              <a:spcPct val="0"/>
            </a:spcBef>
            <a:spcAft>
              <a:spcPct val="35000"/>
            </a:spcAft>
            <a:buNone/>
          </a:pPr>
          <a:r>
            <a:rPr lang="en-US" sz="1700" kern="1200"/>
            <a:t>Webscraping</a:t>
          </a:r>
        </a:p>
        <a:p>
          <a:pPr marL="0" lvl="0" indent="0" algn="l" defTabSz="755650">
            <a:lnSpc>
              <a:spcPct val="100000"/>
            </a:lnSpc>
            <a:spcBef>
              <a:spcPct val="0"/>
            </a:spcBef>
            <a:spcAft>
              <a:spcPct val="35000"/>
            </a:spcAft>
            <a:buNone/>
          </a:pPr>
          <a:r>
            <a:rPr lang="en-US" sz="1700" kern="1200"/>
            <a:t>Data Wrangling </a:t>
          </a:r>
        </a:p>
        <a:p>
          <a:pPr marL="0" lvl="0" indent="0" algn="l" defTabSz="755650">
            <a:lnSpc>
              <a:spcPct val="100000"/>
            </a:lnSpc>
            <a:spcBef>
              <a:spcPct val="0"/>
            </a:spcBef>
            <a:spcAft>
              <a:spcPct val="35000"/>
            </a:spcAft>
            <a:buNone/>
          </a:pPr>
          <a:r>
            <a:rPr lang="en-US" sz="1700" kern="1200"/>
            <a:t>EDA with SQL</a:t>
          </a:r>
        </a:p>
        <a:p>
          <a:pPr marL="0" lvl="0" indent="0" algn="l" defTabSz="755650">
            <a:lnSpc>
              <a:spcPct val="100000"/>
            </a:lnSpc>
            <a:spcBef>
              <a:spcPct val="0"/>
            </a:spcBef>
            <a:spcAft>
              <a:spcPct val="35000"/>
            </a:spcAft>
            <a:buNone/>
          </a:pPr>
          <a:r>
            <a:rPr lang="en-US" sz="1700" kern="1200"/>
            <a:t>EDA with Data Visualization</a:t>
          </a:r>
        </a:p>
        <a:p>
          <a:pPr marL="0" lvl="0" indent="0" algn="l" defTabSz="755650">
            <a:lnSpc>
              <a:spcPct val="100000"/>
            </a:lnSpc>
            <a:spcBef>
              <a:spcPct val="0"/>
            </a:spcBef>
            <a:spcAft>
              <a:spcPct val="35000"/>
            </a:spcAft>
            <a:buNone/>
          </a:pPr>
          <a:r>
            <a:rPr lang="en-US" sz="1700" kern="1200"/>
            <a:t>Interactive Visual Analytics with Folium</a:t>
          </a:r>
        </a:p>
        <a:p>
          <a:pPr marL="0" lvl="0" indent="0" algn="l" defTabSz="755650">
            <a:lnSpc>
              <a:spcPct val="100000"/>
            </a:lnSpc>
            <a:spcBef>
              <a:spcPct val="0"/>
            </a:spcBef>
            <a:spcAft>
              <a:spcPct val="35000"/>
            </a:spcAft>
            <a:buNone/>
          </a:pPr>
          <a:r>
            <a:rPr lang="en-US" sz="1700" kern="1200"/>
            <a:t>Predictive Analysis </a:t>
          </a:r>
        </a:p>
      </dsp:txBody>
      <dsp:txXfrm>
        <a:off x="645980" y="2573446"/>
        <a:ext cx="4320000" cy="2427973"/>
      </dsp:txXfrm>
    </dsp:sp>
    <dsp:sp modelId="{1503CAE9-B6EA-4D44-B1AC-C86084DC625D}">
      <dsp:nvSpPr>
        <dsp:cNvPr id="0" name=""/>
        <dsp:cNvSpPr/>
      </dsp:nvSpPr>
      <dsp:spPr>
        <a:xfrm>
          <a:off x="5721980" y="10497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29C36-88F5-4171-8F54-18D8F48EA4B0}">
      <dsp:nvSpPr>
        <dsp:cNvPr id="0" name=""/>
        <dsp:cNvSpPr/>
      </dsp:nvSpPr>
      <dsp:spPr>
        <a:xfrm>
          <a:off x="5721980" y="182751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a:t>Summary of all results</a:t>
          </a:r>
        </a:p>
      </dsp:txBody>
      <dsp:txXfrm>
        <a:off x="5721980" y="1827517"/>
        <a:ext cx="4320000" cy="648000"/>
      </dsp:txXfrm>
    </dsp:sp>
    <dsp:sp modelId="{11AA5B21-09C7-48AC-9171-BBB6295D5B8D}">
      <dsp:nvSpPr>
        <dsp:cNvPr id="0" name=""/>
        <dsp:cNvSpPr/>
      </dsp:nvSpPr>
      <dsp:spPr>
        <a:xfrm>
          <a:off x="5721980" y="2573446"/>
          <a:ext cx="4320000" cy="2427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EDA Results</a:t>
          </a:r>
        </a:p>
        <a:p>
          <a:pPr marL="0" lvl="0" indent="0" algn="l" defTabSz="755650">
            <a:lnSpc>
              <a:spcPct val="100000"/>
            </a:lnSpc>
            <a:spcBef>
              <a:spcPct val="0"/>
            </a:spcBef>
            <a:spcAft>
              <a:spcPct val="35000"/>
            </a:spcAft>
            <a:buNone/>
          </a:pPr>
          <a:r>
            <a:rPr lang="en-US" sz="1700" kern="1200"/>
            <a:t>Interactive Analytics </a:t>
          </a:r>
        </a:p>
        <a:p>
          <a:pPr marL="0" lvl="0" indent="0" algn="l" defTabSz="755650">
            <a:lnSpc>
              <a:spcPct val="100000"/>
            </a:lnSpc>
            <a:spcBef>
              <a:spcPct val="0"/>
            </a:spcBef>
            <a:spcAft>
              <a:spcPct val="35000"/>
            </a:spcAft>
            <a:buNone/>
          </a:pPr>
          <a:r>
            <a:rPr lang="en-US" sz="1700" kern="1200"/>
            <a:t>Predictive Analysis </a:t>
          </a:r>
        </a:p>
      </dsp:txBody>
      <dsp:txXfrm>
        <a:off x="5721980" y="2573446"/>
        <a:ext cx="4320000" cy="2427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6CA40-3291-4A41-95BA-5743E72EB5AA}">
      <dsp:nvSpPr>
        <dsp:cNvPr id="0" name=""/>
        <dsp:cNvSpPr/>
      </dsp:nvSpPr>
      <dsp:spPr>
        <a:xfrm>
          <a:off x="571644" y="1029343"/>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DFADE-A6E8-451A-BE59-32390F32971F}">
      <dsp:nvSpPr>
        <dsp:cNvPr id="0" name=""/>
        <dsp:cNvSpPr/>
      </dsp:nvSpPr>
      <dsp:spPr>
        <a:xfrm>
          <a:off x="571644" y="2692272"/>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US" sz="2300" kern="1200"/>
            <a:t>Project background and context</a:t>
          </a:r>
        </a:p>
      </dsp:txBody>
      <dsp:txXfrm>
        <a:off x="571644" y="2692272"/>
        <a:ext cx="4315781" cy="647367"/>
      </dsp:txXfrm>
    </dsp:sp>
    <dsp:sp modelId="{1CF98011-F3C6-4499-81AF-6211D2F29786}">
      <dsp:nvSpPr>
        <dsp:cNvPr id="0" name=""/>
        <dsp:cNvSpPr/>
      </dsp:nvSpPr>
      <dsp:spPr>
        <a:xfrm>
          <a:off x="236265" y="3304791"/>
          <a:ext cx="4825820" cy="116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Space X advertises Falcon 9 rocket launches on its website for a cost of 62 million dollars. On the other hand, other providers can cost an upward of 165 million dollars each. Much of the cost difference is because Space X can reuse the first-stage. If we can determine if the first stage will land successfully, we can determine the cost of a launch. We can then use this information incase an alternate company wants to bid against space X for a rocket launch. Ultimately, the goal of this project is to create a machine learning pipeline to predict if the first stage will land successfully after a launch.</a:t>
          </a:r>
        </a:p>
      </dsp:txBody>
      <dsp:txXfrm>
        <a:off x="236265" y="3304791"/>
        <a:ext cx="4825820" cy="1161023"/>
      </dsp:txXfrm>
    </dsp:sp>
    <dsp:sp modelId="{2F7FA18E-6B51-4961-B35E-A1DCA2C22E4A}">
      <dsp:nvSpPr>
        <dsp:cNvPr id="0" name=""/>
        <dsp:cNvSpPr/>
      </dsp:nvSpPr>
      <dsp:spPr>
        <a:xfrm>
          <a:off x="5897707" y="1029343"/>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F7E25-1E54-4273-B913-C34B9278C920}">
      <dsp:nvSpPr>
        <dsp:cNvPr id="0" name=""/>
        <dsp:cNvSpPr/>
      </dsp:nvSpPr>
      <dsp:spPr>
        <a:xfrm>
          <a:off x="5897707" y="2692272"/>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US" sz="2300" kern="1200"/>
            <a:t>Problems you want to find answers</a:t>
          </a:r>
        </a:p>
      </dsp:txBody>
      <dsp:txXfrm>
        <a:off x="5897707" y="2692272"/>
        <a:ext cx="4315781" cy="647367"/>
      </dsp:txXfrm>
    </dsp:sp>
    <dsp:sp modelId="{4EF9FB9B-24F1-4FEA-88FF-72C46C2404C1}">
      <dsp:nvSpPr>
        <dsp:cNvPr id="0" name=""/>
        <dsp:cNvSpPr/>
      </dsp:nvSpPr>
      <dsp:spPr>
        <a:xfrm>
          <a:off x="5897707" y="3410526"/>
          <a:ext cx="4315781" cy="116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What operating conditions needs to be in place to ensure a successful landing program?</a:t>
          </a:r>
        </a:p>
        <a:p>
          <a:pPr marL="0" lvl="0" indent="0" algn="l" defTabSz="755650">
            <a:lnSpc>
              <a:spcPct val="100000"/>
            </a:lnSpc>
            <a:spcBef>
              <a:spcPct val="0"/>
            </a:spcBef>
            <a:spcAft>
              <a:spcPct val="35000"/>
            </a:spcAft>
            <a:buNone/>
          </a:pPr>
          <a:r>
            <a:rPr lang="en-US" sz="1700" kern="1200"/>
            <a:t>What factors determine if the Falcon 9 rocket will land successfully?</a:t>
          </a:r>
        </a:p>
      </dsp:txBody>
      <dsp:txXfrm>
        <a:off x="5897707" y="3410526"/>
        <a:ext cx="4315781" cy="11610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45628-F4F6-41E8-B037-D19AA9FA906C}">
      <dsp:nvSpPr>
        <dsp:cNvPr id="0" name=""/>
        <dsp:cNvSpPr/>
      </dsp:nvSpPr>
      <dsp:spPr>
        <a:xfrm>
          <a:off x="0" y="567858"/>
          <a:ext cx="5055648" cy="13866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AE7A99-819C-4F82-B90B-174BB11B3210}">
      <dsp:nvSpPr>
        <dsp:cNvPr id="0" name=""/>
        <dsp:cNvSpPr/>
      </dsp:nvSpPr>
      <dsp:spPr>
        <a:xfrm>
          <a:off x="419456" y="879850"/>
          <a:ext cx="762647" cy="7626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EDAB3-91AC-4C8D-92D7-CFBAB1380DD4}">
      <dsp:nvSpPr>
        <dsp:cNvPr id="0" name=""/>
        <dsp:cNvSpPr/>
      </dsp:nvSpPr>
      <dsp:spPr>
        <a:xfrm>
          <a:off x="1601559" y="567858"/>
          <a:ext cx="3454088" cy="13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52" tIns="146752" rIns="146752" bIns="146752" numCol="1" spcCol="1270" anchor="ctr" anchorCtr="0">
          <a:noAutofit/>
        </a:bodyPr>
        <a:lstStyle/>
        <a:p>
          <a:pPr marL="0" lvl="0" indent="0" algn="l" defTabSz="622300">
            <a:lnSpc>
              <a:spcPct val="100000"/>
            </a:lnSpc>
            <a:spcBef>
              <a:spcPct val="0"/>
            </a:spcBef>
            <a:spcAft>
              <a:spcPct val="35000"/>
            </a:spcAft>
            <a:buNone/>
          </a:pPr>
          <a:r>
            <a:rPr lang="en-US" sz="1400" kern="1200"/>
            <a:t>We used the get request to the SpaceX API to collect data, cleaned the requested data and did some basic data wrangling and formatting, as well as replacing missing/nan values.</a:t>
          </a:r>
        </a:p>
      </dsp:txBody>
      <dsp:txXfrm>
        <a:off x="1601559" y="567858"/>
        <a:ext cx="3454088" cy="1386631"/>
      </dsp:txXfrm>
    </dsp:sp>
    <dsp:sp modelId="{FE0FC73B-1626-4DBD-BEA4-20ABB676C981}">
      <dsp:nvSpPr>
        <dsp:cNvPr id="0" name=""/>
        <dsp:cNvSpPr/>
      </dsp:nvSpPr>
      <dsp:spPr>
        <a:xfrm>
          <a:off x="0" y="2271434"/>
          <a:ext cx="5055648" cy="13866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198E4F-A20F-4645-A47E-16E0FB8D9944}">
      <dsp:nvSpPr>
        <dsp:cNvPr id="0" name=""/>
        <dsp:cNvSpPr/>
      </dsp:nvSpPr>
      <dsp:spPr>
        <a:xfrm>
          <a:off x="419456" y="2583426"/>
          <a:ext cx="762647" cy="7626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BE433E-27AB-435A-AC11-065B17D9712D}">
      <dsp:nvSpPr>
        <dsp:cNvPr id="0" name=""/>
        <dsp:cNvSpPr/>
      </dsp:nvSpPr>
      <dsp:spPr>
        <a:xfrm>
          <a:off x="1601559" y="2271434"/>
          <a:ext cx="3454088" cy="13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52" tIns="146752" rIns="146752" bIns="146752" numCol="1" spcCol="1270" anchor="ctr" anchorCtr="0">
          <a:noAutofit/>
        </a:bodyPr>
        <a:lstStyle/>
        <a:p>
          <a:pPr marL="0" lvl="0" indent="0" algn="l" defTabSz="622300">
            <a:lnSpc>
              <a:spcPct val="100000"/>
            </a:lnSpc>
            <a:spcBef>
              <a:spcPct val="0"/>
            </a:spcBef>
            <a:spcAft>
              <a:spcPct val="35000"/>
            </a:spcAft>
            <a:buNone/>
          </a:pPr>
          <a:r>
            <a:rPr lang="en-US" sz="1400" kern="1200"/>
            <a:t>The Link to the Notebook: </a:t>
          </a:r>
          <a:r>
            <a:rPr lang="en-US" sz="1400" kern="1200">
              <a:hlinkClick xmlns:r="http://schemas.openxmlformats.org/officeDocument/2006/relationships" r:id="rId5"/>
            </a:rPr>
            <a:t>https://github.com/FreddyR424/Capstone-Project-SpaceX/blob/master/jupyter-labs-spacex-data-collection-api(1).ipynb</a:t>
          </a:r>
          <a:endParaRPr lang="en-US" sz="1400" kern="1200"/>
        </a:p>
      </dsp:txBody>
      <dsp:txXfrm>
        <a:off x="1601559" y="2271434"/>
        <a:ext cx="3454088" cy="13866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4408C-C0BB-49AC-9E50-A7EBD75BEA46}">
      <dsp:nvSpPr>
        <dsp:cNvPr id="0" name=""/>
        <dsp:cNvSpPr/>
      </dsp:nvSpPr>
      <dsp:spPr>
        <a:xfrm>
          <a:off x="801798" y="1209856"/>
          <a:ext cx="921734" cy="921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26A686-4B13-4A28-8480-C97578C9B2AE}">
      <dsp:nvSpPr>
        <dsp:cNvPr id="0" name=""/>
        <dsp:cNvSpPr/>
      </dsp:nvSpPr>
      <dsp:spPr>
        <a:xfrm>
          <a:off x="238516" y="2421481"/>
          <a:ext cx="20482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 built an interactive dashboard with Plotly dash</a:t>
          </a:r>
        </a:p>
      </dsp:txBody>
      <dsp:txXfrm>
        <a:off x="238516" y="2421481"/>
        <a:ext cx="2048299" cy="720000"/>
      </dsp:txXfrm>
    </dsp:sp>
    <dsp:sp modelId="{8EDC4143-49D7-4ADA-A5C7-B41F04EFF87E}">
      <dsp:nvSpPr>
        <dsp:cNvPr id="0" name=""/>
        <dsp:cNvSpPr/>
      </dsp:nvSpPr>
      <dsp:spPr>
        <a:xfrm>
          <a:off x="3208551" y="1209856"/>
          <a:ext cx="921734" cy="9217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0D1B49-3ED6-4506-9B63-45F984A03DAC}">
      <dsp:nvSpPr>
        <dsp:cNvPr id="0" name=""/>
        <dsp:cNvSpPr/>
      </dsp:nvSpPr>
      <dsp:spPr>
        <a:xfrm>
          <a:off x="2645268" y="2421481"/>
          <a:ext cx="20482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 plotted pie charts showing the total launches by a certain sites</a:t>
          </a:r>
        </a:p>
      </dsp:txBody>
      <dsp:txXfrm>
        <a:off x="2645268" y="2421481"/>
        <a:ext cx="2048299" cy="720000"/>
      </dsp:txXfrm>
    </dsp:sp>
    <dsp:sp modelId="{B93DC1C0-9443-43B7-9AC3-9656E9BF0407}">
      <dsp:nvSpPr>
        <dsp:cNvPr id="0" name=""/>
        <dsp:cNvSpPr/>
      </dsp:nvSpPr>
      <dsp:spPr>
        <a:xfrm>
          <a:off x="5615303" y="1209856"/>
          <a:ext cx="921734" cy="9217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9133DA-3127-4F97-86D3-6BAF17E80C1D}">
      <dsp:nvSpPr>
        <dsp:cNvPr id="0" name=""/>
        <dsp:cNvSpPr/>
      </dsp:nvSpPr>
      <dsp:spPr>
        <a:xfrm>
          <a:off x="5052020" y="2421481"/>
          <a:ext cx="20482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 plotted scatter graph showing the relationship with Outcome and Payload Mass (Kg) for the different booster version.</a:t>
          </a:r>
        </a:p>
      </dsp:txBody>
      <dsp:txXfrm>
        <a:off x="5052020" y="2421481"/>
        <a:ext cx="2048299" cy="720000"/>
      </dsp:txXfrm>
    </dsp:sp>
    <dsp:sp modelId="{69D81BD0-5DF2-40E7-AF6E-E9F1B67C7CFD}">
      <dsp:nvSpPr>
        <dsp:cNvPr id="0" name=""/>
        <dsp:cNvSpPr/>
      </dsp:nvSpPr>
      <dsp:spPr>
        <a:xfrm>
          <a:off x="8022055" y="1209856"/>
          <a:ext cx="921734" cy="9217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C935BA-58CB-44D5-AE0F-2C5E520760DC}">
      <dsp:nvSpPr>
        <dsp:cNvPr id="0" name=""/>
        <dsp:cNvSpPr/>
      </dsp:nvSpPr>
      <dsp:spPr>
        <a:xfrm>
          <a:off x="7458772" y="2421481"/>
          <a:ext cx="20482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link to the Notebook is </a:t>
          </a:r>
          <a:r>
            <a:rPr lang="en-US" sz="1100" kern="1200">
              <a:hlinkClick xmlns:r="http://schemas.openxmlformats.org/officeDocument/2006/relationships" r:id="rId9"/>
            </a:rPr>
            <a:t>https://github.com/chuksoo/IBM-Data-Science-Capstone-SpaceX/blob/main/app.py</a:t>
          </a:r>
          <a:endParaRPr lang="en-US" sz="1100" kern="1200"/>
        </a:p>
      </dsp:txBody>
      <dsp:txXfrm>
        <a:off x="7458772" y="2421481"/>
        <a:ext cx="2048299"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CA05F-D61B-AF49-AD9B-332F3806E1CD}">
      <dsp:nvSpPr>
        <dsp:cNvPr id="0" name=""/>
        <dsp:cNvSpPr/>
      </dsp:nvSpPr>
      <dsp:spPr>
        <a:xfrm>
          <a:off x="0" y="10587"/>
          <a:ext cx="4443258" cy="24710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selected Landing outcomes and the </a:t>
          </a:r>
          <a:r>
            <a:rPr lang="en-US" sz="2400" b="1" kern="1200"/>
            <a:t>COUNT</a:t>
          </a:r>
          <a:r>
            <a:rPr lang="en-US" sz="2400" kern="1200"/>
            <a:t> of landing outcomes from the data and used the </a:t>
          </a:r>
          <a:r>
            <a:rPr lang="en-US" sz="2400" b="1" kern="1200"/>
            <a:t>WHERE</a:t>
          </a:r>
          <a:r>
            <a:rPr lang="en-US" sz="2400" kern="1200"/>
            <a:t> clause to filter for landing outcomes </a:t>
          </a:r>
          <a:r>
            <a:rPr lang="en-US" sz="2400" b="1" kern="1200"/>
            <a:t>BETWEEN</a:t>
          </a:r>
          <a:r>
            <a:rPr lang="en-US" sz="2400" kern="1200"/>
            <a:t> 2010-06-04 to 2017-03-20.</a:t>
          </a:r>
        </a:p>
      </dsp:txBody>
      <dsp:txXfrm>
        <a:off x="120626" y="131213"/>
        <a:ext cx="4202006" cy="2229787"/>
      </dsp:txXfrm>
    </dsp:sp>
    <dsp:sp modelId="{2B89E77A-797E-EF41-979B-185AA343B72C}">
      <dsp:nvSpPr>
        <dsp:cNvPr id="0" name=""/>
        <dsp:cNvSpPr/>
      </dsp:nvSpPr>
      <dsp:spPr>
        <a:xfrm>
          <a:off x="0" y="2550747"/>
          <a:ext cx="4443258" cy="24710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applied the </a:t>
          </a:r>
          <a:r>
            <a:rPr lang="en-US" sz="2400" b="1" kern="1200"/>
            <a:t>GROUP BY </a:t>
          </a:r>
          <a:r>
            <a:rPr lang="en-US" sz="2400" kern="1200"/>
            <a:t>clause to group the landing outcomes and the </a:t>
          </a:r>
          <a:r>
            <a:rPr lang="en-US" sz="2400" b="1" kern="1200"/>
            <a:t>ORDER BY </a:t>
          </a:r>
          <a:r>
            <a:rPr lang="en-US" sz="2400" kern="1200"/>
            <a:t>clause to order the grouped landing outcome in descending order.</a:t>
          </a:r>
        </a:p>
      </dsp:txBody>
      <dsp:txXfrm>
        <a:off x="120626" y="2671373"/>
        <a:ext cx="4202006" cy="222978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793237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FreddyR424/Capstone-Project-SpaceX/blob/master/labs-jupyter-spacex-Data%20wrangling(1).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FreddyR424/Capstone-Project-SpaceX/blob/master/jupyter-labs-eda-dataviz(1).ipynb" TargetMode="Externa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eddyR424/Capstone-Project-SpaceX/blob/master/lab_jupyter_launch_site_location(1).ipynb" TargetMode="External"/><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FreddyR424/Capstone-Project-SpaceX/blob/master/SpaceX_Machine%20Learning%20Prediction_Part_5(1).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69.png"/></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5.png"/><Relationship Id="rId7" Type="http://schemas.openxmlformats.org/officeDocument/2006/relationships/diagramLayout" Target="../diagrams/layout4.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7.png"/><Relationship Id="rId10" Type="http://schemas.microsoft.com/office/2007/relationships/diagramDrawing" Target="../diagrams/drawing4.xml"/><Relationship Id="rId4" Type="http://schemas.openxmlformats.org/officeDocument/2006/relationships/image" Target="../media/image26.pn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eddyR424/Capstone-Project-SpaceX/blob/master/jupyter-labs-webscraping(1).ipynb" TargetMode="Externa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Alffredi Ramos </a:t>
            </a:r>
          </a:p>
          <a:p>
            <a:r>
              <a:rPr lang="en-US" dirty="0">
                <a:solidFill>
                  <a:schemeClr val="bg2"/>
                </a:solidFill>
                <a:latin typeface="Abadi" panose="020B0604020104020204" pitchFamily="34" charset="0"/>
                <a:ea typeface="SF Pro" pitchFamily="2" charset="0"/>
                <a:cs typeface="SF Pro" pitchFamily="2" charset="0"/>
              </a:rPr>
              <a:t>06/05/2022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r>
              <a:rPr lang="en-US" sz="1700"/>
              <a:t>We performed exploratory data analysis and determined the training labels.</a:t>
            </a:r>
          </a:p>
          <a:p>
            <a:r>
              <a:rPr lang="en-US" sz="1700"/>
              <a:t>We calculated the number of launches at each site, and the number and occurrence of each orbits</a:t>
            </a:r>
          </a:p>
          <a:p>
            <a:r>
              <a:rPr lang="en-US" sz="1700"/>
              <a:t>We created landing outcome label from outcome column and exported the results to csv.</a:t>
            </a:r>
          </a:p>
          <a:p>
            <a:pPr>
              <a:spcBef>
                <a:spcPts val="1400"/>
              </a:spcBef>
            </a:pPr>
            <a:r>
              <a:rPr lang="en-US" sz="1700"/>
              <a:t>The link to the notebook is </a:t>
            </a:r>
            <a:r>
              <a:rPr lang="en-US" sz="1700">
                <a:hlinkClick r:id="rId2"/>
              </a:rPr>
              <a:t>https://github.com/FreddyR424/Capstone-Project-SpaceX/blob/master/labs-jupyter-spacex-Data%20wrangling(1).ipynb</a:t>
            </a:r>
            <a:endParaRPr lang="en-US" sz="1700"/>
          </a:p>
          <a:p>
            <a:endParaRPr lang="en-US" sz="1700"/>
          </a:p>
          <a:p>
            <a:endParaRPr lang="en-US" sz="1700"/>
          </a:p>
        </p:txBody>
      </p:sp>
      <p:grpSp>
        <p:nvGrpSpPr>
          <p:cNvPr id="1035" name="Group 103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36" name="Isosceles Triangle 103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a:extLst>
              <a:ext uri="{FF2B5EF4-FFF2-40B4-BE49-F238E27FC236}">
                <a16:creationId xmlns:a16="http://schemas.microsoft.com/office/drawing/2014/main" id="{C2562D13-CB9D-E70C-F1DA-52DC380BD0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1892551"/>
            <a:ext cx="6253212" cy="4142751"/>
          </a:xfrm>
          <a:prstGeom prst="rect">
            <a:avLst/>
          </a:prstGeom>
          <a:noFill/>
          <a:extLst>
            <a:ext uri="{909E8E84-426E-40DD-AFC4-6F175D3DCCD1}">
              <a14:hiddenFill xmlns:a14="http://schemas.microsoft.com/office/drawing/2010/main">
                <a:solidFill>
                  <a:srgbClr val="FFFFFF"/>
                </a:solidFill>
              </a14:hiddenFill>
            </a:ext>
          </a:extLst>
        </p:spPr>
      </p:pic>
      <p:grpSp>
        <p:nvGrpSpPr>
          <p:cNvPr id="1039" name="Group 103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0" name="Rectangle 103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Isosceles Triangle 104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r>
              <a:rPr lang="en-US" sz="2000"/>
              <a:t>We explored the data by visualizing the relationship between flight number and launch Site, payload and launch site, success rate of each orbit type, flight number and orbit type, the launch success yearly trend.</a:t>
            </a:r>
          </a:p>
          <a:p>
            <a:r>
              <a:rPr lang="en-US" sz="2000"/>
              <a:t> The link to the Notebook is </a:t>
            </a:r>
            <a:r>
              <a:rPr lang="en-US" sz="2000">
                <a:hlinkClick r:id="rId2"/>
              </a:rPr>
              <a:t>https://github.com/FreddyR424/Capstone-Project-SpaceX/blob/master/jupyter-labs-eda-dataviz(1).ipynb</a:t>
            </a:r>
            <a:endParaRPr lang="en-US" sz="2000"/>
          </a:p>
          <a:p>
            <a:endParaRPr lang="en-US" sz="200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Chart, bar chart, histogram&#10;&#10;Description automatically generated">
            <a:extLst>
              <a:ext uri="{FF2B5EF4-FFF2-40B4-BE49-F238E27FC236}">
                <a16:creationId xmlns:a16="http://schemas.microsoft.com/office/drawing/2014/main" id="{403FFB72-7BBA-8A07-9D0C-ABD0B981C240}"/>
              </a:ext>
            </a:extLst>
          </p:cNvPr>
          <p:cNvPicPr>
            <a:picLocks noChangeAspect="1"/>
          </p:cNvPicPr>
          <p:nvPr/>
        </p:nvPicPr>
        <p:blipFill>
          <a:blip r:embed="rId3"/>
          <a:stretch>
            <a:fillRect/>
          </a:stretch>
        </p:blipFill>
        <p:spPr>
          <a:xfrm>
            <a:off x="6356990" y="1782982"/>
            <a:ext cx="4129869" cy="2116558"/>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Chart&#10;&#10;Description automatically generated with medium confidence">
            <a:extLst>
              <a:ext uri="{FF2B5EF4-FFF2-40B4-BE49-F238E27FC236}">
                <a16:creationId xmlns:a16="http://schemas.microsoft.com/office/drawing/2014/main" id="{AF970BA5-AC78-B66D-1C0C-B14FDE54C08D}"/>
              </a:ext>
            </a:extLst>
          </p:cNvPr>
          <p:cNvPicPr>
            <a:picLocks noChangeAspect="1"/>
          </p:cNvPicPr>
          <p:nvPr/>
        </p:nvPicPr>
        <p:blipFill>
          <a:blip r:embed="rId4"/>
          <a:stretch>
            <a:fillRect/>
          </a:stretch>
        </p:blipFill>
        <p:spPr>
          <a:xfrm>
            <a:off x="6326984" y="4060406"/>
            <a:ext cx="4189883" cy="2084467"/>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43466" y="321734"/>
            <a:ext cx="6891187"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7030" y="1253051"/>
            <a:ext cx="6891187" cy="4393982"/>
          </a:xfrm>
          <a:prstGeom prst="rect">
            <a:avLst/>
          </a:prstGeom>
        </p:spPr>
        <p:txBody>
          <a:bodyPr vert="horz" lIns="91440" tIns="45720" rIns="91440" bIns="45720" rtlCol="0">
            <a:normAutofit/>
          </a:bodyPr>
          <a:lstStyle/>
          <a:p>
            <a:pPr>
              <a:spcBef>
                <a:spcPts val="1400"/>
              </a:spcBef>
            </a:pPr>
            <a:r>
              <a:rPr lang="en-US" sz="1900" dirty="0"/>
              <a:t>We loaded the SpaceX dataset into a PostgreSQL database without leaving the </a:t>
            </a:r>
            <a:r>
              <a:rPr lang="en-US" sz="1900" dirty="0" err="1"/>
              <a:t>jupyter</a:t>
            </a:r>
            <a:r>
              <a:rPr lang="en-US" sz="1900" dirty="0"/>
              <a:t> notebook.</a:t>
            </a:r>
          </a:p>
          <a:p>
            <a:pPr>
              <a:spcBef>
                <a:spcPts val="1400"/>
              </a:spcBef>
            </a:pPr>
            <a:r>
              <a:rPr lang="en-US" sz="1900" dirty="0"/>
              <a:t>We applied EDA with SQL to get insight from the data. We wrote queries to find out for instance:</a:t>
            </a:r>
          </a:p>
          <a:p>
            <a:pPr lvl="1">
              <a:spcBef>
                <a:spcPts val="1400"/>
              </a:spcBef>
            </a:pPr>
            <a:r>
              <a:rPr lang="en-US" sz="1900" dirty="0"/>
              <a:t>The names of unique launch sites in the space mission.</a:t>
            </a:r>
          </a:p>
          <a:p>
            <a:pPr lvl="1">
              <a:spcBef>
                <a:spcPts val="1400"/>
              </a:spcBef>
            </a:pPr>
            <a:r>
              <a:rPr lang="en-US" sz="1900" dirty="0"/>
              <a:t>The total payload mass carried by boosters launched by NASA (CRS)</a:t>
            </a:r>
          </a:p>
          <a:p>
            <a:pPr lvl="1">
              <a:spcBef>
                <a:spcPts val="1400"/>
              </a:spcBef>
            </a:pPr>
            <a:r>
              <a:rPr lang="en-US" sz="1900" dirty="0"/>
              <a:t>The average payload mass carried by booster version F9 v1.1</a:t>
            </a:r>
          </a:p>
          <a:p>
            <a:pPr lvl="1">
              <a:spcBef>
                <a:spcPts val="1400"/>
              </a:spcBef>
            </a:pPr>
            <a:r>
              <a:rPr lang="en-US" sz="1900" dirty="0"/>
              <a:t>The total number of successful and failure mission outcomes</a:t>
            </a:r>
          </a:p>
          <a:p>
            <a:pPr lvl="1">
              <a:spcBef>
                <a:spcPts val="1400"/>
              </a:spcBef>
            </a:pPr>
            <a:r>
              <a:rPr lang="en-US" sz="1900" dirty="0"/>
              <a:t>The failed landing outcomes in drone ship, their booster version and launch site names.</a:t>
            </a:r>
          </a:p>
          <a:p>
            <a:endParaRPr lang="en-US" sz="1900" dirty="0"/>
          </a:p>
          <a:p>
            <a:endParaRPr lang="en-US" sz="1900" dirty="0"/>
          </a:p>
          <a:p>
            <a:endParaRPr lang="en-US" sz="1900" dirty="0"/>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0B36908-5AE6-32F0-2337-8362B21C29A8}"/>
              </a:ext>
            </a:extLst>
          </p:cNvPr>
          <p:cNvPicPr>
            <a:picLocks noChangeAspect="1"/>
          </p:cNvPicPr>
          <p:nvPr/>
        </p:nvPicPr>
        <p:blipFill rotWithShape="1">
          <a:blip r:embed="rId2"/>
          <a:srcRect l="29015" r="37667"/>
          <a:stretch/>
        </p:blipFill>
        <p:spPr>
          <a:xfrm>
            <a:off x="8129873" y="10"/>
            <a:ext cx="4062128" cy="6857990"/>
          </a:xfrm>
          <a:prstGeom prst="rect">
            <a:avLst/>
          </a:prstGeom>
        </p:spPr>
      </p:pic>
      <p:grpSp>
        <p:nvGrpSpPr>
          <p:cNvPr id="30" name="Group 29">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31" name="Rectangle 3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412121" y="321734"/>
            <a:ext cx="5136412"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Build an Interactive Map with Folium</a:t>
            </a:r>
          </a:p>
        </p:txBody>
      </p:sp>
      <p:pic>
        <p:nvPicPr>
          <p:cNvPr id="7" name="Picture 6" descr="Colourful pins connected with a thread">
            <a:extLst>
              <a:ext uri="{FF2B5EF4-FFF2-40B4-BE49-F238E27FC236}">
                <a16:creationId xmlns:a16="http://schemas.microsoft.com/office/drawing/2014/main" id="{599FCB9C-52DB-86E6-CD2C-5236CD1167DF}"/>
              </a:ext>
            </a:extLst>
          </p:cNvPr>
          <p:cNvPicPr>
            <a:picLocks noChangeAspect="1"/>
          </p:cNvPicPr>
          <p:nvPr/>
        </p:nvPicPr>
        <p:blipFill rotWithShape="1">
          <a:blip r:embed="rId2"/>
          <a:srcRect l="12993" r="30750" b="-1"/>
          <a:stretch/>
        </p:blipFill>
        <p:spPr>
          <a:xfrm>
            <a:off x="-2" y="10"/>
            <a:ext cx="5779884" cy="6857990"/>
          </a:xfrm>
          <a:prstGeom prst="rect">
            <a:avLst/>
          </a:prstGeom>
        </p:spPr>
      </p:pic>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12120" y="1782981"/>
            <a:ext cx="5136412" cy="4393982"/>
          </a:xfrm>
          <a:prstGeom prst="rect">
            <a:avLst/>
          </a:prstGeom>
        </p:spPr>
        <p:txBody>
          <a:bodyPr vert="horz" lIns="91440" tIns="45720" rIns="91440" bIns="45720" rtlCol="0">
            <a:normAutofit/>
          </a:bodyPr>
          <a:lstStyle/>
          <a:p>
            <a:pPr>
              <a:spcBef>
                <a:spcPts val="1400"/>
              </a:spcBef>
            </a:pPr>
            <a:r>
              <a:rPr lang="en-US" sz="1400"/>
              <a:t>We marked all launch sites, and added map objects such as markers, circles, lines to mark the success or failure of launches for each site on the folium map.</a:t>
            </a:r>
          </a:p>
          <a:p>
            <a:pPr>
              <a:spcBef>
                <a:spcPts val="1400"/>
              </a:spcBef>
            </a:pPr>
            <a:r>
              <a:rPr lang="en-US" sz="1400"/>
              <a:t>We assigned the feature launch outcomes (failure or success) to class 0 and 1: 0 for failure, and 1 for success.</a:t>
            </a:r>
          </a:p>
          <a:p>
            <a:pPr>
              <a:spcBef>
                <a:spcPts val="1400"/>
              </a:spcBef>
            </a:pPr>
            <a:r>
              <a:rPr lang="en-US" sz="1400"/>
              <a:t>Using the color-labeled marker clusters, we identified which launch sites havea relatively high success rate. </a:t>
            </a:r>
          </a:p>
          <a:p>
            <a:pPr>
              <a:spcBef>
                <a:spcPts val="1400"/>
              </a:spcBef>
            </a:pPr>
            <a:r>
              <a:rPr lang="en-US" sz="1400"/>
              <a:t>We calculated the distances between a launch-site to its proximities. </a:t>
            </a:r>
          </a:p>
          <a:p>
            <a:pPr lvl="1">
              <a:spcBef>
                <a:spcPts val="1400"/>
              </a:spcBef>
            </a:pPr>
            <a:r>
              <a:rPr lang="en-US" sz="1400"/>
              <a:t>Are launch sites near railways, highways and coastlines.</a:t>
            </a:r>
          </a:p>
          <a:p>
            <a:pPr lvl="1">
              <a:spcBef>
                <a:spcPts val="1400"/>
              </a:spcBef>
            </a:pPr>
            <a:r>
              <a:rPr lang="en-US" sz="1400"/>
              <a:t>Do launch sites keep certain distance away from cities.</a:t>
            </a:r>
          </a:p>
          <a:p>
            <a:r>
              <a:rPr lang="en-US" sz="1400"/>
              <a:t>The Link to the Notebook is </a:t>
            </a:r>
            <a:r>
              <a:rPr lang="en-US" sz="1400">
                <a:hlinkClick r:id="rId3"/>
              </a:rPr>
              <a:t>https://github.com/FreddyR424/Capstone-Project-SpaceX/blob/master/lab_jupyter_launch_site_location(1).ipynb</a:t>
            </a:r>
            <a:endParaRPr lang="en-US" sz="1400"/>
          </a:p>
          <a:p>
            <a:pPr marL="0"/>
            <a:endParaRPr lang="en-US" sz="14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13</a:t>
            </a:fld>
            <a:endParaRPr lang="en-US" sz="1200">
              <a:solidFill>
                <a:prstClr val="black">
                  <a:tint val="75000"/>
                </a:prstClr>
              </a:solidFill>
              <a:latin typeface="Calibri" panose="020F0502020204030204"/>
            </a:endParaRPr>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graphicFrame>
        <p:nvGraphicFramePr>
          <p:cNvPr id="21" name="Content Placeholder 4">
            <a:extLst>
              <a:ext uri="{FF2B5EF4-FFF2-40B4-BE49-F238E27FC236}">
                <a16:creationId xmlns:a16="http://schemas.microsoft.com/office/drawing/2014/main" id="{7EA82D8B-1773-5167-186F-0D0D82D72C60}"/>
              </a:ext>
            </a:extLst>
          </p:cNvPr>
          <p:cNvGraphicFramePr>
            <a:graphicFrameLocks noGrp="1"/>
          </p:cNvGraphicFramePr>
          <p:nvPr>
            <p:ph idx="4294967295"/>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Plotly Dash</a:t>
            </a:r>
            <a:endParaRPr lang="en-US" dirty="0">
              <a:solidFill>
                <a:srgbClr val="0B49CB"/>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43467" y="1698171"/>
            <a:ext cx="3962061" cy="45163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Predictive Analysis (Classification)</a:t>
            </a:r>
          </a:p>
        </p:txBody>
      </p:sp>
      <p:sp>
        <p:nvSpPr>
          <p:cNvPr id="12" name="Rectangle 11">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70020" y="1698170"/>
            <a:ext cx="6478513" cy="4516361"/>
          </a:xfrm>
          <a:prstGeom prst="rect">
            <a:avLst/>
          </a:prstGeom>
        </p:spPr>
        <p:txBody>
          <a:bodyPr vert="horz" lIns="91440" tIns="45720" rIns="91440" bIns="45720" rtlCol="0">
            <a:normAutofit/>
          </a:bodyPr>
          <a:lstStyle/>
          <a:p>
            <a:pPr>
              <a:spcBef>
                <a:spcPts val="1400"/>
              </a:spcBef>
            </a:pPr>
            <a:r>
              <a:rPr lang="en-US" sz="2000"/>
              <a:t>We loaded the data using numpy and pandas, transformed the data, split our data into training and testing.</a:t>
            </a:r>
          </a:p>
          <a:p>
            <a:pPr>
              <a:spcBef>
                <a:spcPts val="1400"/>
              </a:spcBef>
            </a:pPr>
            <a:r>
              <a:rPr lang="en-US" sz="2000"/>
              <a:t>We built different machine learning models and tune different hyperparameters using GridSearchCV.</a:t>
            </a:r>
          </a:p>
          <a:p>
            <a:pPr>
              <a:spcBef>
                <a:spcPts val="1400"/>
              </a:spcBef>
            </a:pPr>
            <a:r>
              <a:rPr lang="en-US" sz="2000"/>
              <a:t>We used accuracy as the metric for our model.</a:t>
            </a:r>
          </a:p>
          <a:p>
            <a:pPr>
              <a:spcBef>
                <a:spcPts val="1400"/>
              </a:spcBef>
            </a:pPr>
            <a:r>
              <a:rPr lang="en-US" sz="2000"/>
              <a:t>Improved the model using feature engineering and algorithm tuning.</a:t>
            </a:r>
          </a:p>
          <a:p>
            <a:pPr>
              <a:spcBef>
                <a:spcPts val="1400"/>
              </a:spcBef>
            </a:pPr>
            <a:r>
              <a:rPr lang="en-US" sz="2000"/>
              <a:t>We found the best performing classification model.</a:t>
            </a:r>
          </a:p>
          <a:p>
            <a:pPr>
              <a:spcBef>
                <a:spcPts val="1400"/>
              </a:spcBef>
            </a:pPr>
            <a:r>
              <a:rPr lang="en-US" sz="2000"/>
              <a:t>The link to the Notebook is </a:t>
            </a:r>
            <a:r>
              <a:rPr lang="en-US" sz="2000">
                <a:hlinkClick r:id="rId2"/>
              </a:rPr>
              <a:t>https://github.com/FreddyR424/Capstone-Project-SpaceX/blob/master/SpaceX_Machine%20Learning%20Prediction_Part_5(1).ipynb</a:t>
            </a:r>
            <a:endParaRPr lang="en-US" sz="20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
        <p:nvSpPr>
          <p:cNvPr id="20" name="Isosceles Triangle 19">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Isosceles Triangle 21">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descr="Bar chart">
            <a:extLst>
              <a:ext uri="{FF2B5EF4-FFF2-40B4-BE49-F238E27FC236}">
                <a16:creationId xmlns:a16="http://schemas.microsoft.com/office/drawing/2014/main" id="{62CB35D2-EEFE-A755-1AD6-E95445402C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0980" y="1782981"/>
            <a:ext cx="4361892" cy="4361892"/>
          </a:xfrm>
          <a:prstGeom prst="rect">
            <a:avLst/>
          </a:prstGeom>
        </p:spPr>
      </p:pic>
      <p:grpSp>
        <p:nvGrpSpPr>
          <p:cNvPr id="21" name="Group 2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2" name="Rectangle 2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672747"/>
            <a:ext cx="10515600" cy="7155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28750" y="1597390"/>
            <a:ext cx="9334500" cy="870305"/>
          </a:xfrm>
          <a:prstGeom prst="rect">
            <a:avLst/>
          </a:prstGeom>
        </p:spPr>
        <p:txBody>
          <a:bodyPr vert="horz" lIns="91440" tIns="45720" rIns="91440" bIns="45720" rtlCol="0">
            <a:normAutofit/>
          </a:bodyPr>
          <a:lstStyle/>
          <a:p>
            <a:pPr algn="ctr">
              <a:spcBef>
                <a:spcPts val="1400"/>
              </a:spcBef>
            </a:pPr>
            <a:r>
              <a:rPr lang="en-US" sz="1600"/>
              <a:t>From the plot, we found that the larger the flight amount at a launch site, the greater the success rate at a launch site.</a:t>
            </a:r>
          </a:p>
        </p:txBody>
      </p:sp>
      <p:pic>
        <p:nvPicPr>
          <p:cNvPr id="6" name="Picture 5" descr="Chart, scatter chart&#10;&#10;Description automatically generated">
            <a:extLst>
              <a:ext uri="{FF2B5EF4-FFF2-40B4-BE49-F238E27FC236}">
                <a16:creationId xmlns:a16="http://schemas.microsoft.com/office/drawing/2014/main" id="{8C2BCEE2-2630-5775-56C8-3592102237C4}"/>
              </a:ext>
            </a:extLst>
          </p:cNvPr>
          <p:cNvPicPr>
            <a:picLocks noChangeAspect="1"/>
          </p:cNvPicPr>
          <p:nvPr/>
        </p:nvPicPr>
        <p:blipFill>
          <a:blip r:embed="rId2"/>
          <a:stretch>
            <a:fillRect/>
          </a:stretch>
        </p:blipFill>
        <p:spPr>
          <a:xfrm>
            <a:off x="838200" y="3157505"/>
            <a:ext cx="10515600" cy="212940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18</a:t>
            </a:fld>
            <a:endParaRPr lang="en-US" sz="1200">
              <a:solidFill>
                <a:prstClr val="black">
                  <a:tint val="75000"/>
                </a:prst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672747"/>
            <a:ext cx="10515600" cy="7155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28750" y="1597390"/>
            <a:ext cx="9334500" cy="870305"/>
          </a:xfrm>
          <a:prstGeom prst="rect">
            <a:avLst/>
          </a:prstGeom>
        </p:spPr>
        <p:txBody>
          <a:bodyPr vert="horz" lIns="91440" tIns="45720" rIns="91440" bIns="45720" rtlCol="0">
            <a:normAutofit/>
          </a:bodyPr>
          <a:lstStyle/>
          <a:p>
            <a:pPr algn="ctr">
              <a:spcBef>
                <a:spcPts val="1400"/>
              </a:spcBef>
            </a:pPr>
            <a:r>
              <a:rPr lang="en-US" sz="1600"/>
              <a:t>The Greater the Payload Mass for launch-site CCAFS SLC 40 the higher the success rate for the rocket.</a:t>
            </a:r>
          </a:p>
        </p:txBody>
      </p:sp>
      <p:pic>
        <p:nvPicPr>
          <p:cNvPr id="6" name="Picture 5" descr="Chart, scatter chart&#10;&#10;Description automatically generated">
            <a:extLst>
              <a:ext uri="{FF2B5EF4-FFF2-40B4-BE49-F238E27FC236}">
                <a16:creationId xmlns:a16="http://schemas.microsoft.com/office/drawing/2014/main" id="{E066760B-CF39-F151-4622-502B0490F485}"/>
              </a:ext>
            </a:extLst>
          </p:cNvPr>
          <p:cNvPicPr>
            <a:picLocks noChangeAspect="1"/>
          </p:cNvPicPr>
          <p:nvPr/>
        </p:nvPicPr>
        <p:blipFill>
          <a:blip r:embed="rId2"/>
          <a:stretch>
            <a:fillRect/>
          </a:stretch>
        </p:blipFill>
        <p:spPr>
          <a:xfrm>
            <a:off x="838200" y="3170648"/>
            <a:ext cx="10515600" cy="210311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19</a:t>
            </a:fld>
            <a:endParaRPr lang="en-US" sz="1200">
              <a:solidFill>
                <a:prstClr val="black">
                  <a:tint val="75000"/>
                </a:prst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Outline</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E6C80DC8-1617-D622-DDE1-F17FAF904453}"/>
              </a:ext>
            </a:extLst>
          </p:cNvPr>
          <p:cNvGraphicFramePr/>
          <p:nvPr>
            <p:extLst>
              <p:ext uri="{D42A27DB-BD31-4B8C-83A1-F6EECF244321}">
                <p14:modId xmlns:p14="http://schemas.microsoft.com/office/powerpoint/2010/main" val="26831500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839448"/>
            <a:ext cx="10687961" cy="1346886"/>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86C03FAD-5D26-BB2E-1153-0F17A0BB4FB6}"/>
              </a:ext>
            </a:extLst>
          </p:cNvPr>
          <p:cNvPicPr>
            <a:picLocks noChangeAspect="1"/>
          </p:cNvPicPr>
          <p:nvPr/>
        </p:nvPicPr>
        <p:blipFill>
          <a:blip r:embed="rId3"/>
          <a:stretch>
            <a:fillRect/>
          </a:stretch>
        </p:blipFill>
        <p:spPr>
          <a:xfrm>
            <a:off x="2136910" y="2660073"/>
            <a:ext cx="7612731" cy="36592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0" y="672747"/>
            <a:ext cx="10515600" cy="7155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28750" y="1597390"/>
            <a:ext cx="9334500" cy="870305"/>
          </a:xfrm>
          <a:prstGeom prst="rect">
            <a:avLst/>
          </a:prstGeom>
        </p:spPr>
        <p:txBody>
          <a:bodyPr vert="horz" lIns="91440" tIns="45720" rIns="91440" bIns="45720" rtlCol="0">
            <a:normAutofit/>
          </a:bodyPr>
          <a:lstStyle/>
          <a:p>
            <a:pPr algn="ctr">
              <a:spcBef>
                <a:spcPts val="1400"/>
              </a:spcBef>
            </a:pPr>
            <a:r>
              <a:rPr lang="en-US" sz="1600"/>
              <a:t>The plot below shows the Flight Number vs. Orbit type. We observe that in the LEO orbit, success is related to the number of flights whereas in the GTO orbit, there is no relationship between flight number and the orbit. </a:t>
            </a:r>
          </a:p>
        </p:txBody>
      </p:sp>
      <p:pic>
        <p:nvPicPr>
          <p:cNvPr id="6" name="Picture 5">
            <a:extLst>
              <a:ext uri="{FF2B5EF4-FFF2-40B4-BE49-F238E27FC236}">
                <a16:creationId xmlns:a16="http://schemas.microsoft.com/office/drawing/2014/main" id="{BE83930C-D678-AC64-6206-AF9CF984E44B}"/>
              </a:ext>
            </a:extLst>
          </p:cNvPr>
          <p:cNvPicPr>
            <a:picLocks noChangeAspect="1"/>
          </p:cNvPicPr>
          <p:nvPr/>
        </p:nvPicPr>
        <p:blipFill>
          <a:blip r:embed="rId2"/>
          <a:stretch>
            <a:fillRect/>
          </a:stretch>
        </p:blipFill>
        <p:spPr>
          <a:xfrm>
            <a:off x="838200" y="3170648"/>
            <a:ext cx="10515600" cy="210311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21</a:t>
            </a:fld>
            <a:endParaRPr lang="en-US" sz="1200">
              <a:solidFill>
                <a:prstClr val="black">
                  <a:tint val="75000"/>
                </a:prst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672747"/>
            <a:ext cx="10515600" cy="7155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28750" y="1597390"/>
            <a:ext cx="9334500" cy="870305"/>
          </a:xfrm>
          <a:prstGeom prst="rect">
            <a:avLst/>
          </a:prstGeom>
        </p:spPr>
        <p:txBody>
          <a:bodyPr vert="horz" lIns="91440" tIns="45720" rIns="91440" bIns="45720" rtlCol="0">
            <a:normAutofit/>
          </a:bodyPr>
          <a:lstStyle/>
          <a:p>
            <a:pPr algn="ctr">
              <a:spcBef>
                <a:spcPts val="1400"/>
              </a:spcBef>
            </a:pPr>
            <a:r>
              <a:rPr lang="en-US" sz="1600"/>
              <a:t>We can observe that with heavy payloads, the successful landing are more for PO, LEO and ISS orbits.</a:t>
            </a:r>
          </a:p>
        </p:txBody>
      </p:sp>
      <p:pic>
        <p:nvPicPr>
          <p:cNvPr id="6" name="Picture 5" descr="Chart, scatter chart&#10;&#10;Description automatically generated">
            <a:extLst>
              <a:ext uri="{FF2B5EF4-FFF2-40B4-BE49-F238E27FC236}">
                <a16:creationId xmlns:a16="http://schemas.microsoft.com/office/drawing/2014/main" id="{41A407A8-8F4E-023C-CF0D-2EE9D3044978}"/>
              </a:ext>
            </a:extLst>
          </p:cNvPr>
          <p:cNvPicPr>
            <a:picLocks noChangeAspect="1"/>
          </p:cNvPicPr>
          <p:nvPr/>
        </p:nvPicPr>
        <p:blipFill>
          <a:blip r:embed="rId2"/>
          <a:stretch>
            <a:fillRect/>
          </a:stretch>
        </p:blipFill>
        <p:spPr>
          <a:xfrm>
            <a:off x="838200" y="3144359"/>
            <a:ext cx="10515600" cy="21556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22</a:t>
            </a:fld>
            <a:endParaRPr lang="en-US" sz="1200">
              <a:solidFill>
                <a:prstClr val="black">
                  <a:tint val="75000"/>
                </a:prst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517771"/>
            <a:ext cx="10515599" cy="1359243"/>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E3D26F00-8022-10D5-3C4C-B9187E375A6A}"/>
              </a:ext>
            </a:extLst>
          </p:cNvPr>
          <p:cNvPicPr>
            <a:picLocks noChangeAspect="1"/>
          </p:cNvPicPr>
          <p:nvPr/>
        </p:nvPicPr>
        <p:blipFill>
          <a:blip r:embed="rId3"/>
          <a:stretch>
            <a:fillRect/>
          </a:stretch>
        </p:blipFill>
        <p:spPr>
          <a:xfrm>
            <a:off x="2044123" y="2333529"/>
            <a:ext cx="7662741" cy="398582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65127"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740A611A-FB3C-6408-4344-193965290EA0}"/>
              </a:ext>
            </a:extLst>
          </p:cNvPr>
          <p:cNvPicPr>
            <a:picLocks noChangeAspect="1"/>
          </p:cNvPicPr>
          <p:nvPr/>
        </p:nvPicPr>
        <p:blipFill>
          <a:blip r:embed="rId3"/>
          <a:stretch>
            <a:fillRect/>
          </a:stretch>
        </p:blipFill>
        <p:spPr>
          <a:xfrm>
            <a:off x="5403273" y="1886585"/>
            <a:ext cx="6054699" cy="33504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56018" y="6118531"/>
            <a:ext cx="2743200" cy="401638"/>
          </a:xfrm>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10007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application&#10;&#10;Description automatically generated">
            <a:extLst>
              <a:ext uri="{FF2B5EF4-FFF2-40B4-BE49-F238E27FC236}">
                <a16:creationId xmlns:a16="http://schemas.microsoft.com/office/drawing/2014/main" id="{9E8665B1-C4F3-2605-D332-21F9D57DF608}"/>
              </a:ext>
            </a:extLst>
          </p:cNvPr>
          <p:cNvPicPr>
            <a:picLocks noChangeAspect="1"/>
          </p:cNvPicPr>
          <p:nvPr/>
        </p:nvPicPr>
        <p:blipFill>
          <a:blip r:embed="rId3"/>
          <a:stretch>
            <a:fillRect/>
          </a:stretch>
        </p:blipFill>
        <p:spPr>
          <a:xfrm>
            <a:off x="256402" y="2505693"/>
            <a:ext cx="11542816" cy="35198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7631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 email&#10;&#10;Description automatically generated">
            <a:extLst>
              <a:ext uri="{FF2B5EF4-FFF2-40B4-BE49-F238E27FC236}">
                <a16:creationId xmlns:a16="http://schemas.microsoft.com/office/drawing/2014/main" id="{64511BFF-93AC-7E83-C37F-5A5C2EE5B20C}"/>
              </a:ext>
            </a:extLst>
          </p:cNvPr>
          <p:cNvPicPr>
            <a:picLocks noChangeAspect="1"/>
          </p:cNvPicPr>
          <p:nvPr/>
        </p:nvPicPr>
        <p:blipFill>
          <a:blip r:embed="rId3"/>
          <a:stretch>
            <a:fillRect/>
          </a:stretch>
        </p:blipFill>
        <p:spPr>
          <a:xfrm>
            <a:off x="2262260" y="2916547"/>
            <a:ext cx="7531100" cy="2781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95636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2534.67</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 application, email&#10;&#10;Description automatically generated">
            <a:extLst>
              <a:ext uri="{FF2B5EF4-FFF2-40B4-BE49-F238E27FC236}">
                <a16:creationId xmlns:a16="http://schemas.microsoft.com/office/drawing/2014/main" id="{49DF14A8-8D91-88ED-9389-927E483D8FA1}"/>
              </a:ext>
            </a:extLst>
          </p:cNvPr>
          <p:cNvPicPr>
            <a:picLocks noChangeAspect="1"/>
          </p:cNvPicPr>
          <p:nvPr/>
        </p:nvPicPr>
        <p:blipFill>
          <a:blip r:embed="rId3"/>
          <a:stretch>
            <a:fillRect/>
          </a:stretch>
        </p:blipFill>
        <p:spPr>
          <a:xfrm>
            <a:off x="5106389" y="1993900"/>
            <a:ext cx="6179221" cy="27799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830" y="1514283"/>
            <a:ext cx="3947547" cy="3675234"/>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10;&#10;Description automatically generated with low confidence">
            <a:extLst>
              <a:ext uri="{FF2B5EF4-FFF2-40B4-BE49-F238E27FC236}">
                <a16:creationId xmlns:a16="http://schemas.microsoft.com/office/drawing/2014/main" id="{187883BA-3445-7277-0848-6B6F96BCDB33}"/>
              </a:ext>
            </a:extLst>
          </p:cNvPr>
          <p:cNvPicPr>
            <a:picLocks noChangeAspect="1"/>
          </p:cNvPicPr>
          <p:nvPr/>
        </p:nvPicPr>
        <p:blipFill>
          <a:blip r:embed="rId3"/>
          <a:stretch>
            <a:fillRect/>
          </a:stretch>
        </p:blipFill>
        <p:spPr>
          <a:xfrm>
            <a:off x="5710311" y="1613536"/>
            <a:ext cx="5575300" cy="1295400"/>
          </a:xfrm>
          <a:prstGeom prst="rect">
            <a:avLst/>
          </a:prstGeom>
        </p:spPr>
      </p:pic>
      <p:pic>
        <p:nvPicPr>
          <p:cNvPr id="12" name="Picture 11">
            <a:extLst>
              <a:ext uri="{FF2B5EF4-FFF2-40B4-BE49-F238E27FC236}">
                <a16:creationId xmlns:a16="http://schemas.microsoft.com/office/drawing/2014/main" id="{1AEE28FA-5F56-4AC1-6B33-5217858FB126}"/>
              </a:ext>
            </a:extLst>
          </p:cNvPr>
          <p:cNvPicPr>
            <a:picLocks noChangeAspect="1"/>
          </p:cNvPicPr>
          <p:nvPr/>
        </p:nvPicPr>
        <p:blipFill>
          <a:blip r:embed="rId4"/>
          <a:stretch>
            <a:fillRect/>
          </a:stretch>
        </p:blipFill>
        <p:spPr>
          <a:xfrm>
            <a:off x="5708405" y="2893773"/>
            <a:ext cx="5575300" cy="401638"/>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EC780B00-7C30-C4CC-98AB-0CBF35A2DA7C}"/>
              </a:ext>
            </a:extLst>
          </p:cNvPr>
          <p:cNvPicPr>
            <a:picLocks noChangeAspect="1"/>
          </p:cNvPicPr>
          <p:nvPr/>
        </p:nvPicPr>
        <p:blipFill>
          <a:blip r:embed="rId5"/>
          <a:stretch>
            <a:fillRect/>
          </a:stretch>
        </p:blipFill>
        <p:spPr>
          <a:xfrm>
            <a:off x="5708405" y="3301293"/>
            <a:ext cx="5575300" cy="67694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58250" y="6225016"/>
            <a:ext cx="2743200" cy="401638"/>
          </a:xfrm>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916155"/>
          </a:xfrm>
          <a:prstGeom prst="rect">
            <a:avLst/>
          </a:prstGeom>
        </p:spPr>
        <p:txBody>
          <a:bodyPr lIns="91440" tIns="45720" rIns="91440" bIns="45720" anchor="t">
            <a:normAutofit fontScale="92500" lnSpcReduction="10000"/>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Text&#10;&#10;Description automatically generated with medium confidence">
            <a:extLst>
              <a:ext uri="{FF2B5EF4-FFF2-40B4-BE49-F238E27FC236}">
                <a16:creationId xmlns:a16="http://schemas.microsoft.com/office/drawing/2014/main" id="{DCAC8953-C244-F219-E269-666DC59FF2E2}"/>
              </a:ext>
            </a:extLst>
          </p:cNvPr>
          <p:cNvPicPr>
            <a:picLocks noChangeAspect="1"/>
          </p:cNvPicPr>
          <p:nvPr/>
        </p:nvPicPr>
        <p:blipFill>
          <a:blip r:embed="rId3"/>
          <a:stretch>
            <a:fillRect/>
          </a:stretch>
        </p:blipFill>
        <p:spPr>
          <a:xfrm>
            <a:off x="590550" y="2770000"/>
            <a:ext cx="11010900" cy="1447800"/>
          </a:xfrm>
          <a:prstGeom prst="rect">
            <a:avLst/>
          </a:prstGeom>
        </p:spPr>
      </p:pic>
      <p:pic>
        <p:nvPicPr>
          <p:cNvPr id="7" name="Picture 6">
            <a:extLst>
              <a:ext uri="{FF2B5EF4-FFF2-40B4-BE49-F238E27FC236}">
                <a16:creationId xmlns:a16="http://schemas.microsoft.com/office/drawing/2014/main" id="{911B4E3A-D53B-699E-F0FF-BB4133BC6B7B}"/>
              </a:ext>
            </a:extLst>
          </p:cNvPr>
          <p:cNvPicPr>
            <a:picLocks noChangeAspect="1"/>
          </p:cNvPicPr>
          <p:nvPr/>
        </p:nvPicPr>
        <p:blipFill>
          <a:blip r:embed="rId4"/>
          <a:stretch>
            <a:fillRect/>
          </a:stretch>
        </p:blipFill>
        <p:spPr>
          <a:xfrm>
            <a:off x="590550" y="4213879"/>
            <a:ext cx="11010900" cy="409651"/>
          </a:xfrm>
          <a:prstGeom prst="rect">
            <a:avLst/>
          </a:prstGeom>
        </p:spPr>
      </p:pic>
      <p:pic>
        <p:nvPicPr>
          <p:cNvPr id="10" name="Picture 9" descr="Graphical user interface, application&#10;&#10;Description automatically generated with medium confidence">
            <a:extLst>
              <a:ext uri="{FF2B5EF4-FFF2-40B4-BE49-F238E27FC236}">
                <a16:creationId xmlns:a16="http://schemas.microsoft.com/office/drawing/2014/main" id="{03E43CE8-3DE0-8E35-69F9-374D154B533C}"/>
              </a:ext>
            </a:extLst>
          </p:cNvPr>
          <p:cNvPicPr>
            <a:picLocks noChangeAspect="1"/>
          </p:cNvPicPr>
          <p:nvPr/>
        </p:nvPicPr>
        <p:blipFill>
          <a:blip r:embed="rId5"/>
          <a:stretch>
            <a:fillRect/>
          </a:stretch>
        </p:blipFill>
        <p:spPr>
          <a:xfrm>
            <a:off x="590550" y="4611111"/>
            <a:ext cx="11010900" cy="162343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graphicFrame>
        <p:nvGraphicFramePr>
          <p:cNvPr id="21" name="Content Placeholder 2">
            <a:extLst>
              <a:ext uri="{FF2B5EF4-FFF2-40B4-BE49-F238E27FC236}">
                <a16:creationId xmlns:a16="http://schemas.microsoft.com/office/drawing/2014/main" id="{971D3D63-01F6-0A06-A1BD-1FCBE2301793}"/>
              </a:ext>
            </a:extLst>
          </p:cNvPr>
          <p:cNvGraphicFramePr/>
          <p:nvPr/>
        </p:nvGraphicFramePr>
        <p:xfrm>
          <a:off x="770011" y="1436915"/>
          <a:ext cx="10687961" cy="5106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3116"/>
            <a:ext cx="2471953" cy="5097689"/>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Mission Outcome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descr="A picture containing graphical user interface&#10;&#10;Description automatically generated">
            <a:extLst>
              <a:ext uri="{FF2B5EF4-FFF2-40B4-BE49-F238E27FC236}">
                <a16:creationId xmlns:a16="http://schemas.microsoft.com/office/drawing/2014/main" id="{9E85A5CB-431E-ED54-1D27-376B502D63DD}"/>
              </a:ext>
            </a:extLst>
          </p:cNvPr>
          <p:cNvPicPr>
            <a:picLocks noChangeAspect="1"/>
          </p:cNvPicPr>
          <p:nvPr/>
        </p:nvPicPr>
        <p:blipFill>
          <a:blip r:embed="rId3"/>
          <a:stretch>
            <a:fillRect/>
          </a:stretch>
        </p:blipFill>
        <p:spPr>
          <a:xfrm>
            <a:off x="4745111" y="1746886"/>
            <a:ext cx="6540500" cy="1206500"/>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C5D2B225-A50C-FEA8-7406-00348C314949}"/>
              </a:ext>
            </a:extLst>
          </p:cNvPr>
          <p:cNvPicPr>
            <a:picLocks noChangeAspect="1"/>
          </p:cNvPicPr>
          <p:nvPr/>
        </p:nvPicPr>
        <p:blipFill>
          <a:blip r:embed="rId4"/>
          <a:stretch>
            <a:fillRect/>
          </a:stretch>
        </p:blipFill>
        <p:spPr>
          <a:xfrm>
            <a:off x="4745111" y="2947036"/>
            <a:ext cx="6540500" cy="1219200"/>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9FD21524-E594-A30A-C4FC-FAB4069B0D0D}"/>
              </a:ext>
            </a:extLst>
          </p:cNvPr>
          <p:cNvPicPr>
            <a:picLocks noChangeAspect="1"/>
          </p:cNvPicPr>
          <p:nvPr/>
        </p:nvPicPr>
        <p:blipFill>
          <a:blip r:embed="rId5"/>
          <a:stretch>
            <a:fillRect/>
          </a:stretch>
        </p:blipFill>
        <p:spPr>
          <a:xfrm>
            <a:off x="4752818" y="4122720"/>
            <a:ext cx="2451100" cy="876300"/>
          </a:xfrm>
          <a:prstGeom prst="rect">
            <a:avLst/>
          </a:prstGeom>
        </p:spPr>
      </p:pic>
      <p:pic>
        <p:nvPicPr>
          <p:cNvPr id="14" name="Picture 13" descr="Graphical user interface, application&#10;&#10;Description automatically generated with medium confidence">
            <a:extLst>
              <a:ext uri="{FF2B5EF4-FFF2-40B4-BE49-F238E27FC236}">
                <a16:creationId xmlns:a16="http://schemas.microsoft.com/office/drawing/2014/main" id="{4186E7B4-F432-FC75-653B-3A3D843FC718}"/>
              </a:ext>
            </a:extLst>
          </p:cNvPr>
          <p:cNvPicPr>
            <a:picLocks noChangeAspect="1"/>
          </p:cNvPicPr>
          <p:nvPr/>
        </p:nvPicPr>
        <p:blipFill>
          <a:blip r:embed="rId6"/>
          <a:stretch>
            <a:fillRect/>
          </a:stretch>
        </p:blipFill>
        <p:spPr>
          <a:xfrm>
            <a:off x="7211625" y="4106135"/>
            <a:ext cx="1694869" cy="8779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We determined the booster that have carried the maximum payload using a subquery in the </a:t>
            </a:r>
            <a:r>
              <a:rPr lang="en-US" sz="2000" b="1"/>
              <a:t>WHERE</a:t>
            </a:r>
            <a:r>
              <a:rPr lang="en-US" sz="2000"/>
              <a:t> clause and the </a:t>
            </a:r>
            <a:r>
              <a:rPr lang="en-US" sz="2000" b="1"/>
              <a:t>MAX() </a:t>
            </a:r>
            <a:r>
              <a:rPr lang="en-US" sz="2000"/>
              <a:t>function.</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Table&#10;&#10;Description automatically generated">
            <a:extLst>
              <a:ext uri="{FF2B5EF4-FFF2-40B4-BE49-F238E27FC236}">
                <a16:creationId xmlns:a16="http://schemas.microsoft.com/office/drawing/2014/main" id="{545B4E98-A953-5E9F-4602-404D06F47230}"/>
              </a:ext>
            </a:extLst>
          </p:cNvPr>
          <p:cNvPicPr>
            <a:picLocks noChangeAspect="1"/>
          </p:cNvPicPr>
          <p:nvPr/>
        </p:nvPicPr>
        <p:blipFill>
          <a:blip r:embed="rId2"/>
          <a:stretch>
            <a:fillRect/>
          </a:stretch>
        </p:blipFill>
        <p:spPr>
          <a:xfrm>
            <a:off x="5392834" y="1782981"/>
            <a:ext cx="6058184" cy="4361892"/>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0955"/>
            <a:ext cx="10515600" cy="11194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ext&#10;&#10;Description automatically generated with low confidence">
            <a:extLst>
              <a:ext uri="{FF2B5EF4-FFF2-40B4-BE49-F238E27FC236}">
                <a16:creationId xmlns:a16="http://schemas.microsoft.com/office/drawing/2014/main" id="{6D40A0A0-7F51-3F0E-DBB8-2F2BA4F6FE44}"/>
              </a:ext>
            </a:extLst>
          </p:cNvPr>
          <p:cNvPicPr>
            <a:picLocks noChangeAspect="1"/>
          </p:cNvPicPr>
          <p:nvPr/>
        </p:nvPicPr>
        <p:blipFill>
          <a:blip r:embed="rId3"/>
          <a:stretch>
            <a:fillRect/>
          </a:stretch>
        </p:blipFill>
        <p:spPr>
          <a:xfrm>
            <a:off x="1365250" y="2755900"/>
            <a:ext cx="9461500" cy="1346200"/>
          </a:xfrm>
          <a:prstGeom prst="rect">
            <a:avLst/>
          </a:prstGeom>
        </p:spPr>
      </p:pic>
      <p:pic>
        <p:nvPicPr>
          <p:cNvPr id="8" name="Picture 7" descr="Table&#10;&#10;Description automatically generated">
            <a:extLst>
              <a:ext uri="{FF2B5EF4-FFF2-40B4-BE49-F238E27FC236}">
                <a16:creationId xmlns:a16="http://schemas.microsoft.com/office/drawing/2014/main" id="{AD57AA31-8F36-1E31-DC2F-BC5A64EDBB9E}"/>
              </a:ext>
            </a:extLst>
          </p:cNvPr>
          <p:cNvPicPr>
            <a:picLocks noChangeAspect="1"/>
          </p:cNvPicPr>
          <p:nvPr/>
        </p:nvPicPr>
        <p:blipFill>
          <a:blip r:embed="rId4"/>
          <a:stretch>
            <a:fillRect/>
          </a:stretch>
        </p:blipFill>
        <p:spPr>
          <a:xfrm>
            <a:off x="1365250" y="4102099"/>
            <a:ext cx="9461500" cy="132494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9836" y="6226392"/>
            <a:ext cx="2743200" cy="401638"/>
          </a:xfrm>
        </p:spPr>
        <p:txBody>
          <a:bodyPr/>
          <a:lstStyle/>
          <a:p>
            <a:fld id="{5075537C-CA84-1446-933C-8E9D027F9201}" type="slidenum">
              <a:rPr lang="en-US" smtClean="0"/>
              <a:t>33</a:t>
            </a:fld>
            <a:endParaRPr lang="en-US" dirty="0"/>
          </a:p>
        </p:txBody>
      </p:sp>
      <p:graphicFrame>
        <p:nvGraphicFramePr>
          <p:cNvPr id="10" name="Content Placeholder 4">
            <a:extLst>
              <a:ext uri="{FF2B5EF4-FFF2-40B4-BE49-F238E27FC236}">
                <a16:creationId xmlns:a16="http://schemas.microsoft.com/office/drawing/2014/main" id="{229C1053-5533-1594-0C0A-5304EF4A703A}"/>
              </a:ext>
            </a:extLst>
          </p:cNvPr>
          <p:cNvGraphicFramePr>
            <a:graphicFrameLocks noGrp="1"/>
          </p:cNvGraphicFramePr>
          <p:nvPr>
            <p:ph idx="4294967295"/>
          </p:nvPr>
        </p:nvGraphicFramePr>
        <p:xfrm>
          <a:off x="770011" y="1504990"/>
          <a:ext cx="4443258" cy="503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ext&#10;&#10;Description automatically generated with medium confidence">
            <a:extLst>
              <a:ext uri="{FF2B5EF4-FFF2-40B4-BE49-F238E27FC236}">
                <a16:creationId xmlns:a16="http://schemas.microsoft.com/office/drawing/2014/main" id="{70E67AE9-A14E-FC95-9CFC-B8F503D1BAC2}"/>
              </a:ext>
            </a:extLst>
          </p:cNvPr>
          <p:cNvPicPr>
            <a:picLocks noChangeAspect="1"/>
          </p:cNvPicPr>
          <p:nvPr/>
        </p:nvPicPr>
        <p:blipFill>
          <a:blip r:embed="rId8"/>
          <a:stretch>
            <a:fillRect/>
          </a:stretch>
        </p:blipFill>
        <p:spPr>
          <a:xfrm>
            <a:off x="5436508" y="1504990"/>
            <a:ext cx="6450692" cy="1523218"/>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FF7CDE2-DD73-F693-28EF-3021F2910C76}"/>
              </a:ext>
            </a:extLst>
          </p:cNvPr>
          <p:cNvPicPr>
            <a:picLocks noChangeAspect="1"/>
          </p:cNvPicPr>
          <p:nvPr/>
        </p:nvPicPr>
        <p:blipFill>
          <a:blip r:embed="rId9"/>
          <a:stretch>
            <a:fillRect/>
          </a:stretch>
        </p:blipFill>
        <p:spPr>
          <a:xfrm>
            <a:off x="5444522" y="2975192"/>
            <a:ext cx="6540500" cy="32512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86452" y="1511135"/>
            <a:ext cx="4071520" cy="4351338"/>
          </a:xfrm>
          <a:prstGeom prst="rect">
            <a:avLst/>
          </a:prstGeom>
        </p:spPr>
        <p:txBody>
          <a:bodyPr lIns="91440" tIns="45720" rIns="91440" bIns="45720" anchor="t">
            <a:normAutofit/>
          </a:bodyPr>
          <a:lstStyle/>
          <a:p>
            <a:r>
              <a:rPr lang="en-US" dirty="0"/>
              <a:t>We can see here that SpaceX launch-sites are on the United States coastlines; in CA and FL</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SpaceX launch-sites on a Global Map </a:t>
            </a:r>
          </a:p>
        </p:txBody>
      </p:sp>
      <p:pic>
        <p:nvPicPr>
          <p:cNvPr id="6" name="Picture 5" descr="Map&#10;&#10;Description automatically generated">
            <a:extLst>
              <a:ext uri="{FF2B5EF4-FFF2-40B4-BE49-F238E27FC236}">
                <a16:creationId xmlns:a16="http://schemas.microsoft.com/office/drawing/2014/main" id="{C44D9861-B908-D808-99CA-D00A0C37FA49}"/>
              </a:ext>
            </a:extLst>
          </p:cNvPr>
          <p:cNvPicPr>
            <a:picLocks noChangeAspect="1"/>
          </p:cNvPicPr>
          <p:nvPr/>
        </p:nvPicPr>
        <p:blipFill>
          <a:blip r:embed="rId3"/>
          <a:stretch>
            <a:fillRect/>
          </a:stretch>
        </p:blipFill>
        <p:spPr>
          <a:xfrm>
            <a:off x="388749" y="1511135"/>
            <a:ext cx="6997703" cy="396589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Markers showing launch-sites with color labels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Replace &lt;Folium map screenshot 2&gt; title with an appropriate title</a:t>
            </a:r>
          </a:p>
          <a:p>
            <a:pPr>
              <a:spcBef>
                <a:spcPts val="1400"/>
              </a:spcBef>
            </a:pPr>
            <a:endParaRPr lang="en-US" sz="2000"/>
          </a:p>
          <a:p>
            <a:pPr>
              <a:spcBef>
                <a:spcPts val="1400"/>
              </a:spcBef>
            </a:pPr>
            <a:r>
              <a:rPr lang="en-US" sz="2000"/>
              <a:t>Explore the folium map and make a proper screenshot to show the color-labeled launch outcomes on the map</a:t>
            </a:r>
          </a:p>
          <a:p>
            <a:pPr>
              <a:spcBef>
                <a:spcPts val="1400"/>
              </a:spcBef>
            </a:pPr>
            <a:endParaRPr lang="en-US" sz="2000"/>
          </a:p>
          <a:p>
            <a:pPr>
              <a:spcBef>
                <a:spcPts val="1400"/>
              </a:spcBef>
            </a:pPr>
            <a:r>
              <a:rPr lang="en-US" sz="2000"/>
              <a:t>Explain the important elements and findings on the screenshot</a:t>
            </a:r>
          </a:p>
          <a:p>
            <a:pPr>
              <a:spcBef>
                <a:spcPts val="1400"/>
              </a:spcBef>
            </a:pPr>
            <a:endParaRPr lang="en-US" sz="200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3">
            <a:extLst>
              <a:ext uri="{FF2B5EF4-FFF2-40B4-BE49-F238E27FC236}">
                <a16:creationId xmlns:a16="http://schemas.microsoft.com/office/drawing/2014/main" id="{9F63E1CB-1F4E-C810-805C-78AB22CB107C}"/>
              </a:ext>
            </a:extLst>
          </p:cNvPr>
          <p:cNvPicPr>
            <a:picLocks noChangeAspect="1"/>
          </p:cNvPicPr>
          <p:nvPr/>
        </p:nvPicPr>
        <p:blipFill>
          <a:blip r:embed="rId2"/>
          <a:stretch>
            <a:fillRect/>
          </a:stretch>
        </p:blipFill>
        <p:spPr>
          <a:xfrm>
            <a:off x="5295320" y="2580404"/>
            <a:ext cx="6253212" cy="2767046"/>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3467" y="321734"/>
            <a:ext cx="4970877"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Launch-site distances to railways, highways, coastline, cities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8" y="1782981"/>
            <a:ext cx="4970877" cy="4393982"/>
          </a:xfrm>
          <a:prstGeom prst="rect">
            <a:avLst/>
          </a:prstGeom>
        </p:spPr>
        <p:txBody>
          <a:bodyPr vert="horz" lIns="91440" tIns="45720" rIns="91440" bIns="45720" rtlCol="0">
            <a:normAutofit/>
          </a:bodyPr>
          <a:lstStyle/>
          <a:p>
            <a:pPr>
              <a:spcBef>
                <a:spcPts val="1400"/>
              </a:spcBef>
            </a:pPr>
            <a:r>
              <a:rPr lang="en-US" sz="2000"/>
              <a:t>Replace &lt;Folium map screenshot 3&gt; title with an appropriate title</a:t>
            </a:r>
          </a:p>
          <a:p>
            <a:pPr>
              <a:spcBef>
                <a:spcPts val="1400"/>
              </a:spcBef>
            </a:pPr>
            <a:endParaRPr lang="en-US" sz="2000"/>
          </a:p>
          <a:p>
            <a:pPr>
              <a:spcBef>
                <a:spcPts val="1400"/>
              </a:spcBef>
            </a:pPr>
            <a:r>
              <a:rPr lang="en-US" sz="2000"/>
              <a:t>Explore the generated folium map and show the screenshot of a selected launch site to its proximities such as railway, highway, coastline, with distance calculated and displayed</a:t>
            </a:r>
          </a:p>
          <a:p>
            <a:pPr>
              <a:spcBef>
                <a:spcPts val="1400"/>
              </a:spcBef>
            </a:pPr>
            <a:endParaRPr lang="en-US" sz="2000"/>
          </a:p>
          <a:p>
            <a:pPr>
              <a:spcBef>
                <a:spcPts val="1400"/>
              </a:spcBef>
            </a:pPr>
            <a:r>
              <a:rPr lang="en-US" sz="2000"/>
              <a:t>Explain the important elements and findings on the screenshot</a:t>
            </a:r>
          </a:p>
          <a:p>
            <a:pPr>
              <a:spcBef>
                <a:spcPts val="1400"/>
              </a:spcBef>
            </a:pPr>
            <a:endParaRPr lang="en-US" sz="2000"/>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a:extLst>
              <a:ext uri="{FF2B5EF4-FFF2-40B4-BE49-F238E27FC236}">
                <a16:creationId xmlns:a16="http://schemas.microsoft.com/office/drawing/2014/main" id="{29B8F41C-9121-3BB3-3B62-FA116C331222}"/>
              </a:ext>
            </a:extLst>
          </p:cNvPr>
          <p:cNvPicPr>
            <a:picLocks noChangeAspect="1"/>
          </p:cNvPicPr>
          <p:nvPr/>
        </p:nvPicPr>
        <p:blipFill>
          <a:blip r:embed="rId2"/>
          <a:stretch>
            <a:fillRect/>
          </a:stretch>
        </p:blipFill>
        <p:spPr>
          <a:xfrm>
            <a:off x="6257813" y="2291495"/>
            <a:ext cx="5290720" cy="2275008"/>
          </a:xfrm>
          <a:prstGeom prst="rect">
            <a:avLst/>
          </a:prstGeom>
        </p:spPr>
      </p:pic>
      <p:grpSp>
        <p:nvGrpSpPr>
          <p:cNvPr id="19" name="Group 18">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0" name="Isosceles Triangle 19">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&lt;Dashboard Screenshot 1&gt;</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Replace &lt;Dashboard screenshot 1&gt; title with an appropriate title</a:t>
            </a:r>
          </a:p>
          <a:p>
            <a:pPr>
              <a:spcBef>
                <a:spcPts val="1400"/>
              </a:spcBef>
            </a:pPr>
            <a:endParaRPr lang="en-US" sz="2000"/>
          </a:p>
          <a:p>
            <a:pPr>
              <a:spcBef>
                <a:spcPts val="1400"/>
              </a:spcBef>
            </a:pPr>
            <a:r>
              <a:rPr lang="en-US" sz="2000"/>
              <a:t>Show the screenshot of launch success count for all sites, in a piechart</a:t>
            </a:r>
          </a:p>
          <a:p>
            <a:pPr>
              <a:spcBef>
                <a:spcPts val="1400"/>
              </a:spcBef>
            </a:pPr>
            <a:endParaRPr lang="en-US" sz="2000"/>
          </a:p>
          <a:p>
            <a:pPr>
              <a:spcBef>
                <a:spcPts val="1400"/>
              </a:spcBef>
            </a:pPr>
            <a:r>
              <a:rPr lang="en-US" sz="2000"/>
              <a:t>Explain the important elements and findings on the screenshot</a:t>
            </a:r>
          </a:p>
          <a:p>
            <a:pPr>
              <a:spcBef>
                <a:spcPts val="1400"/>
              </a:spcBef>
            </a:pPr>
            <a:endParaRPr lang="en-US" sz="200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3">
            <a:extLst>
              <a:ext uri="{FF2B5EF4-FFF2-40B4-BE49-F238E27FC236}">
                <a16:creationId xmlns:a16="http://schemas.microsoft.com/office/drawing/2014/main" id="{C9A378BE-600F-3B70-6965-F3F04DED41E9}"/>
              </a:ext>
            </a:extLst>
          </p:cNvPr>
          <p:cNvPicPr>
            <a:picLocks noChangeAspect="1"/>
          </p:cNvPicPr>
          <p:nvPr/>
        </p:nvPicPr>
        <p:blipFill>
          <a:blip r:embed="rId2"/>
          <a:stretch>
            <a:fillRect/>
          </a:stretch>
        </p:blipFill>
        <p:spPr>
          <a:xfrm>
            <a:off x="5295320" y="2494423"/>
            <a:ext cx="6253212" cy="2939008"/>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graphicFrame>
        <p:nvGraphicFramePr>
          <p:cNvPr id="27" name="Content Placeholder 2">
            <a:extLst>
              <a:ext uri="{FF2B5EF4-FFF2-40B4-BE49-F238E27FC236}">
                <a16:creationId xmlns:a16="http://schemas.microsoft.com/office/drawing/2014/main" id="{94CA4018-1C04-1974-6441-406541A4D82E}"/>
              </a:ext>
            </a:extLst>
          </p:cNvPr>
          <p:cNvGraphicFramePr/>
          <p:nvPr>
            <p:extLst>
              <p:ext uri="{D42A27DB-BD31-4B8C-83A1-F6EECF244321}">
                <p14:modId xmlns:p14="http://schemas.microsoft.com/office/powerpoint/2010/main" val="2080411425"/>
              </p:ext>
            </p:extLst>
          </p:nvPr>
        </p:nvGraphicFramePr>
        <p:xfrm>
          <a:off x="828068" y="289268"/>
          <a:ext cx="10530114" cy="5600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&lt;Dashboard Screenshot 2&gt;</a:t>
            </a: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3">
            <a:extLst>
              <a:ext uri="{FF2B5EF4-FFF2-40B4-BE49-F238E27FC236}">
                <a16:creationId xmlns:a16="http://schemas.microsoft.com/office/drawing/2014/main" id="{A8194EA5-0C02-0313-707D-A910C3B7E560}"/>
              </a:ext>
            </a:extLst>
          </p:cNvPr>
          <p:cNvPicPr>
            <a:picLocks noGrp="1" noChangeAspect="1"/>
          </p:cNvPicPr>
          <p:nvPr>
            <p:ph idx="4294967295"/>
          </p:nvPr>
        </p:nvPicPr>
        <p:blipFill>
          <a:blip r:embed="rId2"/>
          <a:stretch>
            <a:fillRect/>
          </a:stretch>
        </p:blipFill>
        <p:spPr>
          <a:xfrm>
            <a:off x="5295320" y="2181762"/>
            <a:ext cx="6253212" cy="3564329"/>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&lt;Dashboard Screenshot 3&gt;</a:t>
            </a:r>
          </a:p>
        </p:txBody>
      </p:sp>
      <p:pic>
        <p:nvPicPr>
          <p:cNvPr id="6" name="Content Placeholder 3" descr="Graphical user interface, application&#10;&#10;Description automatically generated">
            <a:extLst>
              <a:ext uri="{FF2B5EF4-FFF2-40B4-BE49-F238E27FC236}">
                <a16:creationId xmlns:a16="http://schemas.microsoft.com/office/drawing/2014/main" id="{F5B43AEA-9DC7-E32B-B885-4E72FE6A8AA0}"/>
              </a:ext>
            </a:extLst>
          </p:cNvPr>
          <p:cNvPicPr>
            <a:picLocks noGrp="1" noChangeAspect="1"/>
          </p:cNvPicPr>
          <p:nvPr>
            <p:ph idx="4294967295"/>
          </p:nvPr>
        </p:nvPicPr>
        <p:blipFill>
          <a:blip r:embed="rId2"/>
          <a:stretch>
            <a:fillRect/>
          </a:stretch>
        </p:blipFill>
        <p:spPr>
          <a:xfrm>
            <a:off x="432225" y="2153415"/>
            <a:ext cx="11327549" cy="407791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77DA6C6D-5BD1-C79D-3916-FF63AD24C15D}"/>
              </a:ext>
            </a:extLst>
          </p:cNvPr>
          <p:cNvPicPr>
            <a:picLocks noChangeAspect="1"/>
          </p:cNvPicPr>
          <p:nvPr/>
        </p:nvPicPr>
        <p:blipFill>
          <a:blip r:embed="rId4"/>
          <a:stretch>
            <a:fillRect/>
          </a:stretch>
        </p:blipFill>
        <p:spPr>
          <a:xfrm>
            <a:off x="607213" y="1571749"/>
            <a:ext cx="10977571" cy="44538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1">
            <a:extLst>
              <a:ext uri="{FF2B5EF4-FFF2-40B4-BE49-F238E27FC236}">
                <a16:creationId xmlns:a16="http://schemas.microsoft.com/office/drawing/2014/main" id="{533106AC-60D7-46AE-8E64-7B84ABDBD099}"/>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8" y="1782981"/>
            <a:ext cx="6842935" cy="4393982"/>
          </a:xfrm>
          <a:prstGeom prst="rect">
            <a:avLst/>
          </a:prstGeom>
        </p:spPr>
        <p:txBody>
          <a:bodyPr vert="horz" lIns="91440" tIns="45720" rIns="91440" bIns="45720" rtlCol="0">
            <a:normAutofit/>
          </a:bodyPr>
          <a:lstStyle/>
          <a:p>
            <a:pPr>
              <a:spcBef>
                <a:spcPts val="1400"/>
              </a:spcBef>
            </a:pPr>
            <a:r>
              <a:rPr lang="en-US" sz="2000"/>
              <a:t>The confusion matrix for the decision tree classifier shows that the classifier can distinguish between the different classes. The major problem is the false positives .i.e., unsuccessful landing marked as successful landing by the classifier.</a:t>
            </a:r>
          </a:p>
        </p:txBody>
      </p:sp>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Graphical user interface, application&#10;&#10;Description automatically generated">
            <a:extLst>
              <a:ext uri="{FF2B5EF4-FFF2-40B4-BE49-F238E27FC236}">
                <a16:creationId xmlns:a16="http://schemas.microsoft.com/office/drawing/2014/main" id="{9E904A64-0A8F-EBB0-9F7B-CFEF4D8CFA10}"/>
              </a:ext>
            </a:extLst>
          </p:cNvPr>
          <p:cNvPicPr>
            <a:picLocks noChangeAspect="1"/>
          </p:cNvPicPr>
          <p:nvPr/>
        </p:nvPicPr>
        <p:blipFill>
          <a:blip r:embed="rId2"/>
          <a:stretch>
            <a:fillRect/>
          </a:stretch>
        </p:blipFill>
        <p:spPr>
          <a:xfrm>
            <a:off x="8132318" y="1782981"/>
            <a:ext cx="3416214" cy="268172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43467" y="1698171"/>
            <a:ext cx="3962061" cy="45163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Conclusions</a:t>
            </a:r>
          </a:p>
        </p:txBody>
      </p:sp>
      <p:sp>
        <p:nvSpPr>
          <p:cNvPr id="16" name="Rectangle 1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070020" y="1698170"/>
            <a:ext cx="6478513" cy="4516361"/>
          </a:xfrm>
          <a:prstGeom prst="rect">
            <a:avLst/>
          </a:prstGeom>
        </p:spPr>
        <p:txBody>
          <a:bodyPr vert="horz" lIns="91440" tIns="45720" rIns="91440" bIns="45720" rtlCol="0">
            <a:normAutofit/>
          </a:bodyPr>
          <a:lstStyle/>
          <a:p>
            <a:pPr marL="0">
              <a:spcBef>
                <a:spcPts val="1400"/>
              </a:spcBef>
            </a:pPr>
            <a:r>
              <a:rPr lang="en-US" sz="2000"/>
              <a:t>We can conclude that:</a:t>
            </a:r>
          </a:p>
          <a:p>
            <a:pPr>
              <a:spcBef>
                <a:spcPts val="1400"/>
              </a:spcBef>
            </a:pPr>
            <a:r>
              <a:rPr lang="en-US" sz="2000"/>
              <a:t>The larger the flight amount at a launch site, the greater the success rate at a launch site.</a:t>
            </a:r>
          </a:p>
          <a:p>
            <a:pPr>
              <a:spcBef>
                <a:spcPts val="1400"/>
              </a:spcBef>
            </a:pPr>
            <a:r>
              <a:rPr lang="en-US" sz="2000"/>
              <a:t>Launch success rate started to increase in 2013 till 2020.</a:t>
            </a:r>
          </a:p>
          <a:p>
            <a:pPr>
              <a:spcBef>
                <a:spcPts val="1400"/>
              </a:spcBef>
            </a:pPr>
            <a:r>
              <a:rPr lang="en-US" sz="2000"/>
              <a:t>Orbits ES-L1, GEO, HEO, SSO, VLEO had the most success rate.</a:t>
            </a:r>
          </a:p>
          <a:p>
            <a:pPr>
              <a:spcBef>
                <a:spcPts val="1400"/>
              </a:spcBef>
            </a:pPr>
            <a:r>
              <a:rPr lang="en-US" sz="2000"/>
              <a:t>KSC LC-39A had the most successful launches of any sites.</a:t>
            </a:r>
          </a:p>
          <a:p>
            <a:pPr>
              <a:spcBef>
                <a:spcPts val="1400"/>
              </a:spcBef>
            </a:pPr>
            <a:r>
              <a:rPr lang="en-US" sz="2000"/>
              <a:t>The Decision tree classifier is the best machine learning algorithm for this task.</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
        <p:nvSpPr>
          <p:cNvPr id="24" name="Isosceles Triangle 2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Isosceles Triangle 2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buFont typeface="Wingdings" pitchFamily="2" charset="2"/>
              <a:buChar char="§"/>
            </a:pPr>
            <a:r>
              <a:rPr lang="en-US" sz="8400" dirty="0">
                <a:solidFill>
                  <a:schemeClr val="accent3">
                    <a:lumMod val="25000"/>
                  </a:schemeClr>
                </a:solidFill>
                <a:latin typeface="Abadi"/>
              </a:rPr>
              <a:t>SpaceX API, </a:t>
            </a:r>
            <a:r>
              <a:rPr lang="en-US" sz="8400" dirty="0" err="1">
                <a:solidFill>
                  <a:schemeClr val="accent3">
                    <a:lumMod val="25000"/>
                  </a:schemeClr>
                </a:solidFill>
                <a:latin typeface="Abadi"/>
              </a:rPr>
              <a:t>webscraping</a:t>
            </a:r>
            <a:r>
              <a:rPr lang="en-US" sz="8400" dirty="0">
                <a:solidFill>
                  <a:schemeClr val="accent3">
                    <a:lumMod val="25000"/>
                  </a:schemeClr>
                </a:solidFill>
                <a:latin typeface="Abadi"/>
              </a:rPr>
              <a:t>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buFont typeface="Wingdings" pitchFamily="2" charset="2"/>
              <a:buChar char="§"/>
            </a:pPr>
            <a:r>
              <a:rPr lang="en-US" sz="8400" dirty="0">
                <a:solidFill>
                  <a:schemeClr val="accent3">
                    <a:lumMod val="25000"/>
                  </a:schemeClr>
                </a:solidFill>
                <a:latin typeface="Abadi"/>
              </a:rPr>
              <a:t>One-Hot Encoding for Machine Learning and Data Cleaning of null values and irrelevant columns of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buFont typeface="Wingdings" pitchFamily="2" charset="2"/>
              <a:buChar char="§"/>
            </a:pPr>
            <a:r>
              <a:rPr lang="en-US" sz="7600" dirty="0">
                <a:solidFill>
                  <a:schemeClr val="tx1"/>
                </a:solidFill>
                <a:latin typeface="Abadi"/>
              </a:rPr>
              <a:t>LR, KNN, SVR, DT models for best classifier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 typeface="Wingdings" pitchFamily="2" charset="2"/>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 typeface="Wingdings" pitchFamily="2" charset="2"/>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 typeface="Wingdings" pitchFamily="2" charset="2"/>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 typeface="Wingdings" pitchFamily="2" charset="2"/>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 typeface="Wingdings" pitchFamily="2" charset="2"/>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7" name="Picture 16" descr="Graphical user interface, text&#10;&#10;Description automatically generated with medium confidence">
            <a:extLst>
              <a:ext uri="{FF2B5EF4-FFF2-40B4-BE49-F238E27FC236}">
                <a16:creationId xmlns:a16="http://schemas.microsoft.com/office/drawing/2014/main" id="{BCE5A042-6BB5-FC64-FBF1-693319B67681}"/>
              </a:ext>
            </a:extLst>
          </p:cNvPr>
          <p:cNvPicPr>
            <a:picLocks noChangeAspect="1"/>
          </p:cNvPicPr>
          <p:nvPr/>
        </p:nvPicPr>
        <p:blipFill>
          <a:blip r:embed="rId3"/>
          <a:stretch>
            <a:fillRect/>
          </a:stretch>
        </p:blipFill>
        <p:spPr>
          <a:xfrm>
            <a:off x="5744178" y="1765877"/>
            <a:ext cx="5787366" cy="1286081"/>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14B6C6FC-410D-D03E-7F17-1AF18DF5C789}"/>
              </a:ext>
            </a:extLst>
          </p:cNvPr>
          <p:cNvPicPr>
            <a:picLocks noChangeAspect="1"/>
          </p:cNvPicPr>
          <p:nvPr/>
        </p:nvPicPr>
        <p:blipFill>
          <a:blip r:embed="rId4"/>
          <a:stretch>
            <a:fillRect/>
          </a:stretch>
        </p:blipFill>
        <p:spPr>
          <a:xfrm>
            <a:off x="5744178" y="3051958"/>
            <a:ext cx="5787366" cy="1163782"/>
          </a:xfrm>
          <a:prstGeom prst="rect">
            <a:avLst/>
          </a:prstGeom>
        </p:spPr>
      </p:pic>
      <p:pic>
        <p:nvPicPr>
          <p:cNvPr id="21" name="Picture 20" descr="Graphical user interface, text, application&#10;&#10;Description automatically generated">
            <a:extLst>
              <a:ext uri="{FF2B5EF4-FFF2-40B4-BE49-F238E27FC236}">
                <a16:creationId xmlns:a16="http://schemas.microsoft.com/office/drawing/2014/main" id="{BC509060-AEB8-FB4F-A6C8-AD3A652A1457}"/>
              </a:ext>
            </a:extLst>
          </p:cNvPr>
          <p:cNvPicPr>
            <a:picLocks noChangeAspect="1"/>
          </p:cNvPicPr>
          <p:nvPr/>
        </p:nvPicPr>
        <p:blipFill>
          <a:blip r:embed="rId5"/>
          <a:stretch>
            <a:fillRect/>
          </a:stretch>
        </p:blipFill>
        <p:spPr>
          <a:xfrm>
            <a:off x="5744179" y="4215740"/>
            <a:ext cx="5787366" cy="1809833"/>
          </a:xfrm>
          <a:prstGeom prst="rect">
            <a:avLst/>
          </a:prstGeom>
        </p:spPr>
      </p:pic>
      <p:graphicFrame>
        <p:nvGraphicFramePr>
          <p:cNvPr id="23" name="Text Placeholder 2">
            <a:extLst>
              <a:ext uri="{FF2B5EF4-FFF2-40B4-BE49-F238E27FC236}">
                <a16:creationId xmlns:a16="http://schemas.microsoft.com/office/drawing/2014/main" id="{DDD8EAC9-96CB-05DA-A11E-DF9B5C340F37}"/>
              </a:ext>
            </a:extLst>
          </p:cNvPr>
          <p:cNvGraphicFramePr/>
          <p:nvPr>
            <p:extLst>
              <p:ext uri="{D42A27DB-BD31-4B8C-83A1-F6EECF244321}">
                <p14:modId xmlns:p14="http://schemas.microsoft.com/office/powerpoint/2010/main" val="3856453726"/>
              </p:ext>
            </p:extLst>
          </p:nvPr>
        </p:nvGraphicFramePr>
        <p:xfrm>
          <a:off x="688529" y="1765877"/>
          <a:ext cx="5055648" cy="42259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69151" y="6166950"/>
            <a:ext cx="2743200" cy="401638"/>
          </a:xfrm>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buFont typeface="Wingdings" pitchFamily="2" charset="2"/>
              <a:buChar char="§"/>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buFont typeface="Wingdings" pitchFamily="2" charset="2"/>
              <a:buChar char="§"/>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/FreddyR424/Capstone-Project-SpaceX/blob/master/</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-labs-</a:t>
            </a:r>
            <a:r>
              <a:rPr lang="en-US" sz="2200" dirty="0" err="1">
                <a:solidFill>
                  <a:schemeClr val="accent3">
                    <a:lumMod val="25000"/>
                  </a:schemeClr>
                </a:solidFill>
                <a:latin typeface="Abadi" panose="020B0604020104020204" pitchFamily="34" charset="0"/>
                <a:hlinkClick r:id="rId3"/>
              </a:rPr>
              <a:t>webscraping</a:t>
            </a:r>
            <a:r>
              <a:rPr lang="en-US" sz="2200" dirty="0">
                <a:solidFill>
                  <a:schemeClr val="accent3">
                    <a:lumMod val="25000"/>
                  </a:schemeClr>
                </a:solidFill>
                <a:latin typeface="Abadi" panose="020B0604020104020204" pitchFamily="34" charset="0"/>
                <a:hlinkClick r:id="rId3"/>
              </a:rPr>
              <a:t>(1).</a:t>
            </a:r>
            <a:r>
              <a:rPr lang="en-US" sz="2200" dirty="0" err="1">
                <a:solidFill>
                  <a:schemeClr val="accent3">
                    <a:lumMod val="25000"/>
                  </a:schemeClr>
                </a:solidFill>
                <a:latin typeface="Abadi" panose="020B0604020104020204" pitchFamily="34" charset="0"/>
                <a:hlinkClick r:id="rId3"/>
              </a:rPr>
              <a:t>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Graphical user interface, text, application&#10;&#10;Description automatically generated">
            <a:extLst>
              <a:ext uri="{FF2B5EF4-FFF2-40B4-BE49-F238E27FC236}">
                <a16:creationId xmlns:a16="http://schemas.microsoft.com/office/drawing/2014/main" id="{DD38337C-F126-BFD1-6C4C-5DA590A3ECAD}"/>
              </a:ext>
            </a:extLst>
          </p:cNvPr>
          <p:cNvPicPr>
            <a:picLocks noChangeAspect="1"/>
          </p:cNvPicPr>
          <p:nvPr/>
        </p:nvPicPr>
        <p:blipFill>
          <a:blip r:embed="rId4"/>
          <a:stretch>
            <a:fillRect/>
          </a:stretch>
        </p:blipFill>
        <p:spPr>
          <a:xfrm>
            <a:off x="5314794" y="1265481"/>
            <a:ext cx="6477108" cy="1352694"/>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695D668C-9807-C1EC-4B96-9274B1227CAB}"/>
              </a:ext>
            </a:extLst>
          </p:cNvPr>
          <p:cNvPicPr>
            <a:picLocks noChangeAspect="1"/>
          </p:cNvPicPr>
          <p:nvPr/>
        </p:nvPicPr>
        <p:blipFill>
          <a:blip r:embed="rId5"/>
          <a:stretch>
            <a:fillRect/>
          </a:stretch>
        </p:blipFill>
        <p:spPr>
          <a:xfrm>
            <a:off x="5314794" y="2618175"/>
            <a:ext cx="6465134" cy="1932383"/>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A01DE68B-7F44-11BB-C2A1-819CD7D9DFAD}"/>
              </a:ext>
            </a:extLst>
          </p:cNvPr>
          <p:cNvPicPr>
            <a:picLocks noChangeAspect="1"/>
          </p:cNvPicPr>
          <p:nvPr/>
        </p:nvPicPr>
        <p:blipFill>
          <a:blip r:embed="rId6"/>
          <a:stretch>
            <a:fillRect/>
          </a:stretch>
        </p:blipFill>
        <p:spPr>
          <a:xfrm>
            <a:off x="5314794" y="4521456"/>
            <a:ext cx="6477108" cy="165469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4138</TotalTime>
  <Words>1933</Words>
  <Application>Microsoft Macintosh PowerPoint</Application>
  <PresentationFormat>Widescreen</PresentationFormat>
  <Paragraphs>220</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alffredi ramos</cp:lastModifiedBy>
  <cp:revision>201</cp:revision>
  <dcterms:created xsi:type="dcterms:W3CDTF">2021-04-29T18:58:34Z</dcterms:created>
  <dcterms:modified xsi:type="dcterms:W3CDTF">2022-06-20T22:40:15Z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